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7" r:id="rId3"/>
    <p:sldId id="261" r:id="rId4"/>
    <p:sldId id="260" r:id="rId5"/>
    <p:sldId id="275" r:id="rId6"/>
    <p:sldId id="258" r:id="rId7"/>
    <p:sldId id="262" r:id="rId8"/>
    <p:sldId id="276" r:id="rId9"/>
    <p:sldId id="263" r:id="rId10"/>
    <p:sldId id="265" r:id="rId11"/>
    <p:sldId id="270" r:id="rId12"/>
    <p:sldId id="278" r:id="rId13"/>
    <p:sldId id="279" r:id="rId14"/>
    <p:sldId id="280" r:id="rId15"/>
    <p:sldId id="266" r:id="rId16"/>
    <p:sldId id="267" r:id="rId17"/>
    <p:sldId id="259" r:id="rId18"/>
    <p:sldId id="273" r:id="rId19"/>
    <p:sldId id="272" r:id="rId20"/>
    <p:sldId id="274" r:id="rId21"/>
    <p:sldId id="271" r:id="rId22"/>
  </p:sldIdLst>
  <p:sldSz cx="9144000" cy="6858000" type="screen4x3"/>
  <p:notesSz cx="6858000" cy="9713913"/>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osia" initials="G"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Styl pośredni 2 — Ak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Styl jasny 3 — Ak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85775"/>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84613" y="0"/>
            <a:ext cx="2971800" cy="485775"/>
          </a:xfrm>
          <a:prstGeom prst="rect">
            <a:avLst/>
          </a:prstGeom>
        </p:spPr>
        <p:txBody>
          <a:bodyPr vert="horz" lIns="91440" tIns="45720" rIns="91440" bIns="45720" rtlCol="0"/>
          <a:lstStyle>
            <a:lvl1pPr algn="r">
              <a:defRPr sz="1200"/>
            </a:lvl1pPr>
          </a:lstStyle>
          <a:p>
            <a:fld id="{E4EBC0F4-B786-4D64-BCB0-DFBF54E479A6}" type="datetimeFigureOut">
              <a:rPr lang="pl-PL" smtClean="0"/>
              <a:t>2016-11-24</a:t>
            </a:fld>
            <a:endParaRPr lang="pl-PL"/>
          </a:p>
        </p:txBody>
      </p:sp>
      <p:sp>
        <p:nvSpPr>
          <p:cNvPr id="4" name="Symbol zastępczy stopki 3"/>
          <p:cNvSpPr>
            <a:spLocks noGrp="1"/>
          </p:cNvSpPr>
          <p:nvPr>
            <p:ph type="ftr" sz="quarter" idx="2"/>
          </p:nvPr>
        </p:nvSpPr>
        <p:spPr>
          <a:xfrm>
            <a:off x="0" y="9226550"/>
            <a:ext cx="2971800" cy="485775"/>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84613" y="9226550"/>
            <a:ext cx="2971800" cy="485775"/>
          </a:xfrm>
          <a:prstGeom prst="rect">
            <a:avLst/>
          </a:prstGeom>
        </p:spPr>
        <p:txBody>
          <a:bodyPr vert="horz" lIns="91440" tIns="45720" rIns="91440" bIns="45720" rtlCol="0" anchor="b"/>
          <a:lstStyle>
            <a:lvl1pPr algn="r">
              <a:defRPr sz="1200"/>
            </a:lvl1pPr>
          </a:lstStyle>
          <a:p>
            <a:fld id="{FE5C00F3-A1FF-4A3B-A27E-E5971C11104C}" type="slidenum">
              <a:rPr lang="pl-PL" smtClean="0"/>
              <a:t>‹#›</a:t>
            </a:fld>
            <a:endParaRPr lang="pl-PL"/>
          </a:p>
        </p:txBody>
      </p:sp>
    </p:spTree>
    <p:extLst>
      <p:ext uri="{BB962C8B-B14F-4D97-AF65-F5344CB8AC3E}">
        <p14:creationId xmlns:p14="http://schemas.microsoft.com/office/powerpoint/2010/main" val="2006588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85775"/>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85775"/>
          </a:xfrm>
          <a:prstGeom prst="rect">
            <a:avLst/>
          </a:prstGeom>
        </p:spPr>
        <p:txBody>
          <a:bodyPr vert="horz" lIns="91440" tIns="45720" rIns="91440" bIns="45720" rtlCol="0"/>
          <a:lstStyle>
            <a:lvl1pPr algn="r">
              <a:defRPr sz="1200"/>
            </a:lvl1pPr>
          </a:lstStyle>
          <a:p>
            <a:fld id="{27244661-AD87-4E78-A3B6-EF56FBCB428E}" type="datetimeFigureOut">
              <a:rPr lang="pl-PL" smtClean="0"/>
              <a:t>2016-11-24</a:t>
            </a:fld>
            <a:endParaRPr lang="pl-PL"/>
          </a:p>
        </p:txBody>
      </p:sp>
      <p:sp>
        <p:nvSpPr>
          <p:cNvPr id="4" name="Symbol zastępczy obrazu slajdu 3"/>
          <p:cNvSpPr>
            <a:spLocks noGrp="1" noRot="1" noChangeAspect="1"/>
          </p:cNvSpPr>
          <p:nvPr>
            <p:ph type="sldImg" idx="2"/>
          </p:nvPr>
        </p:nvSpPr>
        <p:spPr>
          <a:xfrm>
            <a:off x="1000125" y="728663"/>
            <a:ext cx="4857750" cy="3643312"/>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614863"/>
            <a:ext cx="5486400" cy="4370387"/>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226550"/>
            <a:ext cx="2971800" cy="485775"/>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9226550"/>
            <a:ext cx="2971800" cy="485775"/>
          </a:xfrm>
          <a:prstGeom prst="rect">
            <a:avLst/>
          </a:prstGeom>
        </p:spPr>
        <p:txBody>
          <a:bodyPr vert="horz" lIns="91440" tIns="45720" rIns="91440" bIns="45720" rtlCol="0" anchor="b"/>
          <a:lstStyle>
            <a:lvl1pPr algn="r">
              <a:defRPr sz="1200"/>
            </a:lvl1pPr>
          </a:lstStyle>
          <a:p>
            <a:fld id="{B12DE8B8-7987-4B08-BCFE-271C7AA90414}" type="slidenum">
              <a:rPr lang="pl-PL" smtClean="0"/>
              <a:t>‹#›</a:t>
            </a:fld>
            <a:endParaRPr lang="pl-PL"/>
          </a:p>
        </p:txBody>
      </p:sp>
    </p:spTree>
    <p:extLst>
      <p:ext uri="{BB962C8B-B14F-4D97-AF65-F5344CB8AC3E}">
        <p14:creationId xmlns:p14="http://schemas.microsoft.com/office/powerpoint/2010/main" val="1143599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1</a:t>
            </a:fld>
            <a:endParaRPr lang="pl-PL"/>
          </a:p>
        </p:txBody>
      </p:sp>
    </p:spTree>
    <p:extLst>
      <p:ext uri="{BB962C8B-B14F-4D97-AF65-F5344CB8AC3E}">
        <p14:creationId xmlns:p14="http://schemas.microsoft.com/office/powerpoint/2010/main" val="1339101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2</a:t>
            </a:fld>
            <a:endParaRPr lang="pl-PL"/>
          </a:p>
        </p:txBody>
      </p:sp>
    </p:spTree>
    <p:extLst>
      <p:ext uri="{BB962C8B-B14F-4D97-AF65-F5344CB8AC3E}">
        <p14:creationId xmlns:p14="http://schemas.microsoft.com/office/powerpoint/2010/main" val="147059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3</a:t>
            </a:fld>
            <a:endParaRPr lang="pl-PL"/>
          </a:p>
        </p:txBody>
      </p:sp>
    </p:spTree>
    <p:extLst>
      <p:ext uri="{BB962C8B-B14F-4D97-AF65-F5344CB8AC3E}">
        <p14:creationId xmlns:p14="http://schemas.microsoft.com/office/powerpoint/2010/main" val="1759989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4</a:t>
            </a:fld>
            <a:endParaRPr lang="pl-PL"/>
          </a:p>
        </p:txBody>
      </p:sp>
    </p:spTree>
    <p:extLst>
      <p:ext uri="{BB962C8B-B14F-4D97-AF65-F5344CB8AC3E}">
        <p14:creationId xmlns:p14="http://schemas.microsoft.com/office/powerpoint/2010/main" val="845034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5</a:t>
            </a:fld>
            <a:endParaRPr lang="pl-PL"/>
          </a:p>
        </p:txBody>
      </p:sp>
    </p:spTree>
    <p:extLst>
      <p:ext uri="{BB962C8B-B14F-4D97-AF65-F5344CB8AC3E}">
        <p14:creationId xmlns:p14="http://schemas.microsoft.com/office/powerpoint/2010/main" val="2375312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6</a:t>
            </a:fld>
            <a:endParaRPr lang="pl-PL"/>
          </a:p>
        </p:txBody>
      </p:sp>
    </p:spTree>
    <p:extLst>
      <p:ext uri="{BB962C8B-B14F-4D97-AF65-F5344CB8AC3E}">
        <p14:creationId xmlns:p14="http://schemas.microsoft.com/office/powerpoint/2010/main" val="2609076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7</a:t>
            </a:fld>
            <a:endParaRPr lang="pl-PL"/>
          </a:p>
        </p:txBody>
      </p:sp>
    </p:spTree>
    <p:extLst>
      <p:ext uri="{BB962C8B-B14F-4D97-AF65-F5344CB8AC3E}">
        <p14:creationId xmlns:p14="http://schemas.microsoft.com/office/powerpoint/2010/main" val="1456695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8</a:t>
            </a:fld>
            <a:endParaRPr lang="pl-PL"/>
          </a:p>
        </p:txBody>
      </p:sp>
    </p:spTree>
    <p:extLst>
      <p:ext uri="{BB962C8B-B14F-4D97-AF65-F5344CB8AC3E}">
        <p14:creationId xmlns:p14="http://schemas.microsoft.com/office/powerpoint/2010/main" val="3661696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9</a:t>
            </a:fld>
            <a:endParaRPr lang="pl-PL"/>
          </a:p>
        </p:txBody>
      </p:sp>
    </p:spTree>
    <p:extLst>
      <p:ext uri="{BB962C8B-B14F-4D97-AF65-F5344CB8AC3E}">
        <p14:creationId xmlns:p14="http://schemas.microsoft.com/office/powerpoint/2010/main" val="1632087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10</a:t>
            </a:fld>
            <a:endParaRPr lang="pl-PL"/>
          </a:p>
        </p:txBody>
      </p:sp>
    </p:spTree>
    <p:extLst>
      <p:ext uri="{BB962C8B-B14F-4D97-AF65-F5344CB8AC3E}">
        <p14:creationId xmlns:p14="http://schemas.microsoft.com/office/powerpoint/2010/main" val="3617112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11</a:t>
            </a:fld>
            <a:endParaRPr lang="pl-PL"/>
          </a:p>
        </p:txBody>
      </p:sp>
    </p:spTree>
    <p:extLst>
      <p:ext uri="{BB962C8B-B14F-4D97-AF65-F5344CB8AC3E}">
        <p14:creationId xmlns:p14="http://schemas.microsoft.com/office/powerpoint/2010/main" val="2966604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15</a:t>
            </a:fld>
            <a:endParaRPr lang="pl-PL"/>
          </a:p>
        </p:txBody>
      </p:sp>
    </p:spTree>
    <p:extLst>
      <p:ext uri="{BB962C8B-B14F-4D97-AF65-F5344CB8AC3E}">
        <p14:creationId xmlns:p14="http://schemas.microsoft.com/office/powerpoint/2010/main" val="96443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16</a:t>
            </a:fld>
            <a:endParaRPr lang="pl-PL"/>
          </a:p>
        </p:txBody>
      </p:sp>
    </p:spTree>
    <p:extLst>
      <p:ext uri="{BB962C8B-B14F-4D97-AF65-F5344CB8AC3E}">
        <p14:creationId xmlns:p14="http://schemas.microsoft.com/office/powerpoint/2010/main" val="1263393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17</a:t>
            </a:fld>
            <a:endParaRPr lang="pl-PL"/>
          </a:p>
        </p:txBody>
      </p:sp>
    </p:spTree>
    <p:extLst>
      <p:ext uri="{BB962C8B-B14F-4D97-AF65-F5344CB8AC3E}">
        <p14:creationId xmlns:p14="http://schemas.microsoft.com/office/powerpoint/2010/main" val="852237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18</a:t>
            </a:fld>
            <a:endParaRPr lang="pl-PL"/>
          </a:p>
        </p:txBody>
      </p:sp>
    </p:spTree>
    <p:extLst>
      <p:ext uri="{BB962C8B-B14F-4D97-AF65-F5344CB8AC3E}">
        <p14:creationId xmlns:p14="http://schemas.microsoft.com/office/powerpoint/2010/main" val="2232886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19</a:t>
            </a:fld>
            <a:endParaRPr lang="pl-PL"/>
          </a:p>
        </p:txBody>
      </p:sp>
    </p:spTree>
    <p:extLst>
      <p:ext uri="{BB962C8B-B14F-4D97-AF65-F5344CB8AC3E}">
        <p14:creationId xmlns:p14="http://schemas.microsoft.com/office/powerpoint/2010/main" val="2612677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20</a:t>
            </a:fld>
            <a:endParaRPr lang="pl-PL"/>
          </a:p>
        </p:txBody>
      </p:sp>
    </p:spTree>
    <p:extLst>
      <p:ext uri="{BB962C8B-B14F-4D97-AF65-F5344CB8AC3E}">
        <p14:creationId xmlns:p14="http://schemas.microsoft.com/office/powerpoint/2010/main" val="16332554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B12DE8B8-7987-4B08-BCFE-271C7AA90414}" type="slidenum">
              <a:rPr lang="pl-PL" smtClean="0"/>
              <a:t>21</a:t>
            </a:fld>
            <a:endParaRPr lang="pl-PL"/>
          </a:p>
        </p:txBody>
      </p:sp>
    </p:spTree>
    <p:extLst>
      <p:ext uri="{BB962C8B-B14F-4D97-AF65-F5344CB8AC3E}">
        <p14:creationId xmlns:p14="http://schemas.microsoft.com/office/powerpoint/2010/main" val="2826260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5858CC4E-7B41-44D0-9A32-371AA59BD36D}" type="datetimeFigureOut">
              <a:rPr lang="pl-PL" smtClean="0"/>
              <a:t>2016-11-24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0246E3C-C53F-47A0-B42D-12E6043857DE}" type="slidenum">
              <a:rPr lang="pl-PL" smtClean="0"/>
              <a:t>‹#›</a:t>
            </a:fld>
            <a:endParaRPr lang="pl-PL"/>
          </a:p>
        </p:txBody>
      </p:sp>
    </p:spTree>
    <p:extLst>
      <p:ext uri="{BB962C8B-B14F-4D97-AF65-F5344CB8AC3E}">
        <p14:creationId xmlns:p14="http://schemas.microsoft.com/office/powerpoint/2010/main" val="379903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5858CC4E-7B41-44D0-9A32-371AA59BD36D}" type="datetimeFigureOut">
              <a:rPr lang="pl-PL" smtClean="0"/>
              <a:t>2016-11-24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0246E3C-C53F-47A0-B42D-12E6043857DE}" type="slidenum">
              <a:rPr lang="pl-PL" smtClean="0"/>
              <a:t>‹#›</a:t>
            </a:fld>
            <a:endParaRPr lang="pl-PL"/>
          </a:p>
        </p:txBody>
      </p:sp>
    </p:spTree>
    <p:extLst>
      <p:ext uri="{BB962C8B-B14F-4D97-AF65-F5344CB8AC3E}">
        <p14:creationId xmlns:p14="http://schemas.microsoft.com/office/powerpoint/2010/main" val="3086901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5858CC4E-7B41-44D0-9A32-371AA59BD36D}" type="datetimeFigureOut">
              <a:rPr lang="pl-PL" smtClean="0"/>
              <a:t>2016-11-24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0246E3C-C53F-47A0-B42D-12E6043857DE}" type="slidenum">
              <a:rPr lang="pl-PL" smtClean="0"/>
              <a:t>‹#›</a:t>
            </a:fld>
            <a:endParaRPr lang="pl-PL"/>
          </a:p>
        </p:txBody>
      </p:sp>
    </p:spTree>
    <p:extLst>
      <p:ext uri="{BB962C8B-B14F-4D97-AF65-F5344CB8AC3E}">
        <p14:creationId xmlns:p14="http://schemas.microsoft.com/office/powerpoint/2010/main" val="58709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5858CC4E-7B41-44D0-9A32-371AA59BD36D}" type="datetimeFigureOut">
              <a:rPr lang="pl-PL" smtClean="0"/>
              <a:t>2016-11-24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0246E3C-C53F-47A0-B42D-12E6043857DE}" type="slidenum">
              <a:rPr lang="pl-PL" smtClean="0"/>
              <a:t>‹#›</a:t>
            </a:fld>
            <a:endParaRPr lang="pl-PL"/>
          </a:p>
        </p:txBody>
      </p:sp>
    </p:spTree>
    <p:extLst>
      <p:ext uri="{BB962C8B-B14F-4D97-AF65-F5344CB8AC3E}">
        <p14:creationId xmlns:p14="http://schemas.microsoft.com/office/powerpoint/2010/main" val="4260878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5858CC4E-7B41-44D0-9A32-371AA59BD36D}" type="datetimeFigureOut">
              <a:rPr lang="pl-PL" smtClean="0"/>
              <a:t>2016-11-24</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F0246E3C-C53F-47A0-B42D-12E6043857DE}" type="slidenum">
              <a:rPr lang="pl-PL" smtClean="0"/>
              <a:t>‹#›</a:t>
            </a:fld>
            <a:endParaRPr lang="pl-PL"/>
          </a:p>
        </p:txBody>
      </p:sp>
    </p:spTree>
    <p:extLst>
      <p:ext uri="{BB962C8B-B14F-4D97-AF65-F5344CB8AC3E}">
        <p14:creationId xmlns:p14="http://schemas.microsoft.com/office/powerpoint/2010/main" val="3331484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5858CC4E-7B41-44D0-9A32-371AA59BD36D}" type="datetimeFigureOut">
              <a:rPr lang="pl-PL" smtClean="0"/>
              <a:t>2016-11-24</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F0246E3C-C53F-47A0-B42D-12E6043857DE}" type="slidenum">
              <a:rPr lang="pl-PL" smtClean="0"/>
              <a:t>‹#›</a:t>
            </a:fld>
            <a:endParaRPr lang="pl-PL"/>
          </a:p>
        </p:txBody>
      </p:sp>
    </p:spTree>
    <p:extLst>
      <p:ext uri="{BB962C8B-B14F-4D97-AF65-F5344CB8AC3E}">
        <p14:creationId xmlns:p14="http://schemas.microsoft.com/office/powerpoint/2010/main" val="1606687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5858CC4E-7B41-44D0-9A32-371AA59BD36D}" type="datetimeFigureOut">
              <a:rPr lang="pl-PL" smtClean="0"/>
              <a:t>2016-11-24</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F0246E3C-C53F-47A0-B42D-12E6043857DE}" type="slidenum">
              <a:rPr lang="pl-PL" smtClean="0"/>
              <a:t>‹#›</a:t>
            </a:fld>
            <a:endParaRPr lang="pl-PL"/>
          </a:p>
        </p:txBody>
      </p:sp>
    </p:spTree>
    <p:extLst>
      <p:ext uri="{BB962C8B-B14F-4D97-AF65-F5344CB8AC3E}">
        <p14:creationId xmlns:p14="http://schemas.microsoft.com/office/powerpoint/2010/main" val="2383551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5858CC4E-7B41-44D0-9A32-371AA59BD36D}" type="datetimeFigureOut">
              <a:rPr lang="pl-PL" smtClean="0"/>
              <a:t>2016-11-24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0246E3C-C53F-47A0-B42D-12E6043857DE}" type="slidenum">
              <a:rPr lang="pl-PL" smtClean="0"/>
              <a:t>‹#›</a:t>
            </a:fld>
            <a:endParaRPr lang="pl-PL"/>
          </a:p>
        </p:txBody>
      </p:sp>
    </p:spTree>
    <p:extLst>
      <p:ext uri="{BB962C8B-B14F-4D97-AF65-F5344CB8AC3E}">
        <p14:creationId xmlns:p14="http://schemas.microsoft.com/office/powerpoint/2010/main" val="3704096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5858CC4E-7B41-44D0-9A32-371AA59BD36D}" type="datetimeFigureOut">
              <a:rPr lang="pl-PL" smtClean="0"/>
              <a:t>2016-11-24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0246E3C-C53F-47A0-B42D-12E6043857DE}" type="slidenum">
              <a:rPr lang="pl-PL" smtClean="0"/>
              <a:t>‹#›</a:t>
            </a:fld>
            <a:endParaRPr lang="pl-PL"/>
          </a:p>
        </p:txBody>
      </p:sp>
    </p:spTree>
    <p:extLst>
      <p:ext uri="{BB962C8B-B14F-4D97-AF65-F5344CB8AC3E}">
        <p14:creationId xmlns:p14="http://schemas.microsoft.com/office/powerpoint/2010/main" val="3454166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5858CC4E-7B41-44D0-9A32-371AA59BD36D}" type="datetimeFigureOut">
              <a:rPr lang="pl-PL" smtClean="0"/>
              <a:t>2016-11-24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0246E3C-C53F-47A0-B42D-12E6043857DE}" type="slidenum">
              <a:rPr lang="pl-PL" smtClean="0"/>
              <a:t>‹#›</a:t>
            </a:fld>
            <a:endParaRPr lang="pl-PL"/>
          </a:p>
        </p:txBody>
      </p:sp>
    </p:spTree>
    <p:extLst>
      <p:ext uri="{BB962C8B-B14F-4D97-AF65-F5344CB8AC3E}">
        <p14:creationId xmlns:p14="http://schemas.microsoft.com/office/powerpoint/2010/main" val="1637923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5858CC4E-7B41-44D0-9A32-371AA59BD36D}" type="datetimeFigureOut">
              <a:rPr lang="pl-PL" smtClean="0"/>
              <a:t>2016-11-24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0246E3C-C53F-47A0-B42D-12E6043857DE}" type="slidenum">
              <a:rPr lang="pl-PL" smtClean="0"/>
              <a:t>‹#›</a:t>
            </a:fld>
            <a:endParaRPr lang="pl-PL"/>
          </a:p>
        </p:txBody>
      </p:sp>
    </p:spTree>
    <p:extLst>
      <p:ext uri="{BB962C8B-B14F-4D97-AF65-F5344CB8AC3E}">
        <p14:creationId xmlns:p14="http://schemas.microsoft.com/office/powerpoint/2010/main" val="1437039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58CC4E-7B41-44D0-9A32-371AA59BD36D}" type="datetimeFigureOut">
              <a:rPr lang="pl-PL" smtClean="0"/>
              <a:t>2016-11-24</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246E3C-C53F-47A0-B42D-12E6043857DE}" type="slidenum">
              <a:rPr lang="pl-PL" smtClean="0"/>
              <a:t>‹#›</a:t>
            </a:fld>
            <a:endParaRPr lang="pl-PL"/>
          </a:p>
        </p:txBody>
      </p:sp>
    </p:spTree>
    <p:extLst>
      <p:ext uri="{BB962C8B-B14F-4D97-AF65-F5344CB8AC3E}">
        <p14:creationId xmlns:p14="http://schemas.microsoft.com/office/powerpoint/2010/main" val="2364859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hyperlink" Target="http://powiedz-tak.waw.pl/repertuar.html" TargetMode="External"/><Relationship Id="rId3" Type="http://schemas.openxmlformats.org/officeDocument/2006/relationships/hyperlink" Target="https://www.youtube.com/watch?v=uh3B-9Nd-Ds" TargetMode="External"/><Relationship Id="rId7" Type="http://schemas.openxmlformats.org/officeDocument/2006/relationships/hyperlink" Target="https://www.youtube.com/watch?v=C8EidC8Zk4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youtube.com/watch?v=O4_RmPkV8AA" TargetMode="External"/><Relationship Id="rId5" Type="http://schemas.openxmlformats.org/officeDocument/2006/relationships/hyperlink" Target="https://www.youtube.com/watch?v=lKpWCRcADTs" TargetMode="External"/><Relationship Id="rId10" Type="http://schemas.openxmlformats.org/officeDocument/2006/relationships/hyperlink" Target="https://www.youtube.com/watch?v=9sgFC-YFYoY" TargetMode="External"/><Relationship Id="rId4" Type="http://schemas.openxmlformats.org/officeDocument/2006/relationships/image" Target="../media/image2.jpg"/><Relationship Id="rId9" Type="http://schemas.openxmlformats.org/officeDocument/2006/relationships/hyperlink" Target="https://www.facebook.com/pg/Oprawa-muzyczna-%C5%9Blubu-Agnieszka-Sztabnik-193650854143495/about/?ref=page_internal"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YDpzF-IYdGg"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www.youtube.com/watch?v=FNjqYvBIk9k" TargetMode="External"/><Relationship Id="rId5" Type="http://schemas.microsoft.com/office/2007/relationships/hdphoto" Target="../media/hdphoto1.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IyCJETwOb7U"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www.youtube.com/watch?v=ogQXd_hkVNw" TargetMode="External"/><Relationship Id="rId4" Type="http://schemas.openxmlformats.org/officeDocument/2006/relationships/hyperlink" Target="https://www.youtube.com/watch?v=zDVfbFjOFDQ"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XLprkqLl0g4" TargetMode="External"/><Relationship Id="rId7" Type="http://schemas.openxmlformats.org/officeDocument/2006/relationships/hyperlink" Target="https://www.youtube.com/watch?v=coIgZlc8uXA"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hyperlink" Target="https://www.youtube.com/watch?v=qdkw7QLozss" TargetMode="External"/><Relationship Id="rId5" Type="http://schemas.openxmlformats.org/officeDocument/2006/relationships/hyperlink" Target="https://www.youtube.com/watch?v=lPShuZhLVXQ" TargetMode="External"/><Relationship Id="rId4" Type="http://schemas.openxmlformats.org/officeDocument/2006/relationships/hyperlink" Target="https://www.youtube.com/watch?v=dTlqcA-nIj0"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XLprkqLl0g4"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dTlqcA-nIj0"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lPShuZhLVXQ"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classical.salon24.pl/363390,haendel-lascia-ch-io-pianga"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www.kkbids.episkopat.pl/?id=175"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docplayer.pl/14744063-Instrukcja-konferencji-episkopatu-polski-o-muzyce-koscielnej-w-polsce.html" TargetMode="External"/><Relationship Id="rId5" Type="http://schemas.openxmlformats.org/officeDocument/2006/relationships/hyperlink" Target="http://www.kkbids.episkopat.pl/?id=158" TargetMode="External"/><Relationship Id="rId4" Type="http://schemas.openxmlformats.org/officeDocument/2006/relationships/hyperlink" Target="http://www.kkbids.episkopat.pl/?id=158#id=92"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548680"/>
            <a:ext cx="7992888" cy="2594719"/>
          </a:xfrm>
        </p:spPr>
        <p:txBody>
          <a:bodyPr>
            <a:normAutofit/>
          </a:bodyPr>
          <a:lstStyle/>
          <a:p>
            <a:r>
              <a:rPr lang="pl-PL" sz="8000" b="1" dirty="0" smtClean="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TO MÓJ ŚLUB!</a:t>
            </a:r>
            <a:endParaRPr lang="pl-PL" sz="8000" b="1" dirty="0">
              <a:solidFill>
                <a:schemeClr val="accent5">
                  <a:lumMod val="50000"/>
                </a:schemeClr>
              </a:solidFill>
              <a:effectLst>
                <a:outerShdw blurRad="38100" dist="38100" dir="2700000" algn="tl">
                  <a:srgbClr val="000000">
                    <a:alpha val="43137"/>
                  </a:srgbClr>
                </a:outerShdw>
              </a:effectLst>
              <a:latin typeface="Candara" panose="020E0502030303020204" pitchFamily="34"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420888"/>
            <a:ext cx="4197915" cy="419791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56870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zawartości 3"/>
          <p:cNvSpPr txBox="1">
            <a:spLocks/>
          </p:cNvSpPr>
          <p:nvPr/>
        </p:nvSpPr>
        <p:spPr>
          <a:xfrm>
            <a:off x="3239852" y="5661248"/>
            <a:ext cx="3528392" cy="676672"/>
          </a:xfrm>
          <a:prstGeom prst="rect">
            <a:avLst/>
          </a:prstGeom>
          <a:noFill/>
          <a:ln>
            <a:noFill/>
          </a:ln>
          <a:effectLst>
            <a:outerShdw blurRad="225425" dist="50800" dir="5220000" algn="ctr">
              <a:srgbClr val="000000">
                <a:alpha val="33000"/>
              </a:srgbClr>
            </a:outerShdw>
          </a:effectLst>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dirty="0">
                <a:solidFill>
                  <a:schemeClr val="accent5">
                    <a:lumMod val="75000"/>
                  </a:schemeClr>
                </a:solidFill>
                <a:latin typeface="Candara" panose="020E0502030303020204" pitchFamily="34" charset="0"/>
              </a:rPr>
              <a:t>p</a:t>
            </a:r>
            <a:r>
              <a:rPr lang="pl-PL" dirty="0" smtClean="0">
                <a:solidFill>
                  <a:schemeClr val="accent5">
                    <a:lumMod val="75000"/>
                  </a:schemeClr>
                </a:solidFill>
                <a:latin typeface="Candara" panose="020E0502030303020204" pitchFamily="34" charset="0"/>
              </a:rPr>
              <a:t>rywatna sprawa</a:t>
            </a:r>
            <a:endParaRPr lang="pl-PL" dirty="0">
              <a:solidFill>
                <a:schemeClr val="accent5">
                  <a:lumMod val="75000"/>
                </a:schemeClr>
              </a:solidFill>
              <a:latin typeface="Candara" panose="020E0502030303020204" pitchFamily="34" charset="0"/>
            </a:endParaRPr>
          </a:p>
        </p:txBody>
      </p:sp>
      <p:sp>
        <p:nvSpPr>
          <p:cNvPr id="9" name="Symbol zastępczy zawartości 4"/>
          <p:cNvSpPr txBox="1">
            <a:spLocks/>
          </p:cNvSpPr>
          <p:nvPr/>
        </p:nvSpPr>
        <p:spPr>
          <a:xfrm>
            <a:off x="4644008" y="2420888"/>
            <a:ext cx="4038600"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pl-PL" dirty="0">
              <a:latin typeface="Candara" panose="020E0502030303020204" pitchFamily="34" charset="0"/>
            </a:endParaRPr>
          </a:p>
        </p:txBody>
      </p:sp>
      <p:sp>
        <p:nvSpPr>
          <p:cNvPr id="10" name="Symbol zastępczy zawartości 4"/>
          <p:cNvSpPr txBox="1">
            <a:spLocks/>
          </p:cNvSpPr>
          <p:nvPr/>
        </p:nvSpPr>
        <p:spPr>
          <a:xfrm>
            <a:off x="5004048" y="1653744"/>
            <a:ext cx="3813979" cy="3613694"/>
          </a:xfrm>
          <a:prstGeom prst="rect">
            <a:avLst/>
          </a:prstGeo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i="1" dirty="0" smtClean="0"/>
              <a:t>„18. </a:t>
            </a:r>
            <a:r>
              <a:rPr lang="pl-PL" i="1" dirty="0"/>
              <a:t>Wierni mają prawo, aby władza kościelna sprawowała pełne i skuteczne kierownictwo nad świętą liturgią, aby </a:t>
            </a:r>
            <a:r>
              <a:rPr lang="pl-PL" b="1" i="1" dirty="0"/>
              <a:t>liturgia nigdy nie była postrzegana jako "prywatna własność kogokolwiek</a:t>
            </a:r>
            <a:r>
              <a:rPr lang="pl-PL" i="1" dirty="0"/>
              <a:t>, ani samego celebransa, ani wspólnoty, w której sprawuje się </a:t>
            </a:r>
            <a:r>
              <a:rPr lang="pl-PL" i="1" dirty="0" smtClean="0"/>
              <a:t>sakramenty".</a:t>
            </a:r>
          </a:p>
          <a:p>
            <a:pPr marL="0" indent="0" algn="ctr">
              <a:buNone/>
            </a:pPr>
            <a:endParaRPr lang="pl-PL" sz="2200" b="1" i="1" cap="all" dirty="0" smtClean="0"/>
          </a:p>
          <a:p>
            <a:pPr marL="0" indent="0" algn="ctr">
              <a:buNone/>
            </a:pPr>
            <a:r>
              <a:rPr lang="pl-PL" sz="2200" b="1" i="1" cap="all" dirty="0" smtClean="0"/>
              <a:t>INSTRUKCJA</a:t>
            </a:r>
            <a:r>
              <a:rPr lang="pl-PL" sz="2200" b="1" i="1" cap="all" dirty="0"/>
              <a:t> "</a:t>
            </a:r>
            <a:r>
              <a:rPr lang="pl-PL" sz="2200" b="1" i="1" cap="all" dirty="0" smtClean="0"/>
              <a:t>REDEMPTIONIS SACRAMENTUM„ </a:t>
            </a:r>
          </a:p>
          <a:p>
            <a:pPr marL="0" indent="0" algn="ctr">
              <a:buNone/>
            </a:pPr>
            <a:r>
              <a:rPr lang="pl-PL" sz="2200" b="1" i="1" cap="all" dirty="0" smtClean="0"/>
              <a:t>rozdział i</a:t>
            </a:r>
            <a:endParaRPr lang="pl-PL" sz="2200" dirty="0">
              <a:latin typeface="Candara" panose="020E0502030303020204" pitchFamily="34" charset="0"/>
            </a:endParaRPr>
          </a:p>
        </p:txBody>
      </p:sp>
      <p:sp>
        <p:nvSpPr>
          <p:cNvPr id="14" name="Symbol zastępczy zawartości 4"/>
          <p:cNvSpPr txBox="1">
            <a:spLocks/>
          </p:cNvSpPr>
          <p:nvPr/>
        </p:nvSpPr>
        <p:spPr>
          <a:xfrm>
            <a:off x="251520" y="1619974"/>
            <a:ext cx="4213520" cy="3647464"/>
          </a:xfrm>
          <a:prstGeom prst="rect">
            <a:avLst/>
          </a:prstGeo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sz="1800" b="1" i="1" dirty="0"/>
              <a:t>9</a:t>
            </a:r>
            <a:r>
              <a:rPr lang="pl-PL" sz="1800" i="1" dirty="0"/>
              <a:t>. Ponieważ liturgia jest dziełem całego Ludu Bożego. dlatego podczas jej sprawowania </a:t>
            </a:r>
            <a:r>
              <a:rPr lang="pl-PL" sz="1800" b="1" i="1" dirty="0"/>
              <a:t>należy mieć na względzie dobro duchowe wszystkich zgromadzonych niż poszczególnych jednostek </a:t>
            </a:r>
            <a:r>
              <a:rPr lang="pl-PL" sz="1800" i="1" dirty="0"/>
              <a:t>(WOMR nr 313). Ten wzgląd należy mieć zawsze na uwadze przy włączaniu w ramy liturgii odpowiednich śpiewów.</a:t>
            </a:r>
            <a:endParaRPr lang="pl-PL" sz="1800" b="1" i="1" dirty="0"/>
          </a:p>
          <a:p>
            <a:pPr marL="0" indent="0">
              <a:buNone/>
            </a:pPr>
            <a:endParaRPr lang="pl-PL" sz="2000" b="1" i="1" cap="all" dirty="0" smtClean="0"/>
          </a:p>
          <a:p>
            <a:pPr marL="0" indent="0">
              <a:buNone/>
            </a:pPr>
            <a:r>
              <a:rPr lang="pl-PL" sz="1600" b="1" i="1" cap="all" dirty="0" smtClean="0"/>
              <a:t>„Instrukcja o muzyce 8 ii 1979</a:t>
            </a:r>
            <a:r>
              <a:rPr lang="pl-PL" sz="1400" b="1" i="1" cap="all" dirty="0" smtClean="0"/>
              <a:t>"</a:t>
            </a:r>
            <a:endParaRPr lang="pl-PL" sz="1800" b="1" i="1" dirty="0"/>
          </a:p>
          <a:p>
            <a:endParaRPr lang="pl-PL" sz="2200" b="1" i="1" cap="all" dirty="0" smtClean="0"/>
          </a:p>
        </p:txBody>
      </p:sp>
      <p:sp>
        <p:nvSpPr>
          <p:cNvPr id="15" name="Tytuł 1"/>
          <p:cNvSpPr>
            <a:spLocks noGrp="1"/>
          </p:cNvSpPr>
          <p:nvPr>
            <p:ph type="title"/>
          </p:nvPr>
        </p:nvSpPr>
        <p:spPr>
          <a:xfrm>
            <a:off x="323528" y="404664"/>
            <a:ext cx="8496944" cy="936104"/>
          </a:xfrm>
        </p:spPr>
        <p:txBody>
          <a:bodyPr>
            <a:noAutofit/>
          </a:bodyPr>
          <a:lstStyle/>
          <a:p>
            <a:r>
              <a:rPr lang="pl-PL" sz="3000" dirty="0" smtClean="0">
                <a:solidFill>
                  <a:schemeClr val="accent5">
                    <a:lumMod val="50000"/>
                  </a:schemeClr>
                </a:solidFill>
                <a:latin typeface="Candara" panose="020E0502030303020204" pitchFamily="34" charset="0"/>
              </a:rPr>
              <a:t>Ślub. </a:t>
            </a:r>
            <a:r>
              <a:rPr lang="pl-PL" sz="3000" dirty="0">
                <a:solidFill>
                  <a:schemeClr val="accent5">
                    <a:lumMod val="50000"/>
                  </a:schemeClr>
                </a:solidFill>
                <a:latin typeface="Candara" panose="020E0502030303020204" pitchFamily="34" charset="0"/>
              </a:rPr>
              <a:t>C</a:t>
            </a:r>
            <a:r>
              <a:rPr lang="pl-PL" sz="3000" dirty="0" smtClean="0">
                <a:solidFill>
                  <a:schemeClr val="accent5">
                    <a:lumMod val="50000"/>
                  </a:schemeClr>
                </a:solidFill>
                <a:latin typeface="Candara" panose="020E0502030303020204" pitchFamily="34" charset="0"/>
              </a:rPr>
              <a:t>zym jest dla „Młodych” - czym dla Kościoła?</a:t>
            </a:r>
            <a:endParaRPr lang="pl-PL" sz="3000" dirty="0">
              <a:solidFill>
                <a:schemeClr val="accent5">
                  <a:lumMod val="50000"/>
                </a:schemeClr>
              </a:solidFill>
              <a:latin typeface="Candara" panose="020E0502030303020204" pitchFamily="34" charset="0"/>
            </a:endParaRPr>
          </a:p>
        </p:txBody>
      </p:sp>
    </p:spTree>
    <p:extLst>
      <p:ext uri="{BB962C8B-B14F-4D97-AF65-F5344CB8AC3E}">
        <p14:creationId xmlns:p14="http://schemas.microsoft.com/office/powerpoint/2010/main" val="359447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50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37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18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3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23528" y="404664"/>
            <a:ext cx="8496944" cy="936104"/>
          </a:xfrm>
        </p:spPr>
        <p:txBody>
          <a:bodyPr>
            <a:noAutofit/>
          </a:bodyPr>
          <a:lstStyle/>
          <a:p>
            <a:r>
              <a:rPr lang="pl-PL" sz="3000" dirty="0" smtClean="0">
                <a:solidFill>
                  <a:schemeClr val="accent5">
                    <a:lumMod val="50000"/>
                  </a:schemeClr>
                </a:solidFill>
                <a:latin typeface="Candara" panose="020E0502030303020204" pitchFamily="34" charset="0"/>
              </a:rPr>
              <a:t>Ślub. </a:t>
            </a:r>
            <a:r>
              <a:rPr lang="pl-PL" sz="3000" dirty="0">
                <a:solidFill>
                  <a:schemeClr val="accent5">
                    <a:lumMod val="50000"/>
                  </a:schemeClr>
                </a:solidFill>
                <a:latin typeface="Candara" panose="020E0502030303020204" pitchFamily="34" charset="0"/>
              </a:rPr>
              <a:t>C</a:t>
            </a:r>
            <a:r>
              <a:rPr lang="pl-PL" sz="3000" dirty="0" smtClean="0">
                <a:solidFill>
                  <a:schemeClr val="accent5">
                    <a:lumMod val="50000"/>
                  </a:schemeClr>
                </a:solidFill>
                <a:latin typeface="Candara" panose="020E0502030303020204" pitchFamily="34" charset="0"/>
              </a:rPr>
              <a:t>zym jest dla „Młodych” - czym dla Kościoła?</a:t>
            </a:r>
            <a:endParaRPr lang="pl-PL" sz="3000" dirty="0">
              <a:solidFill>
                <a:schemeClr val="accent5">
                  <a:lumMod val="50000"/>
                </a:schemeClr>
              </a:solidFill>
              <a:latin typeface="Candara" panose="020E0502030303020204" pitchFamily="34" charset="0"/>
            </a:endParaRPr>
          </a:p>
        </p:txBody>
      </p:sp>
      <p:sp>
        <p:nvSpPr>
          <p:cNvPr id="7" name="Symbol zastępczy zawartości 3"/>
          <p:cNvSpPr txBox="1">
            <a:spLocks/>
          </p:cNvSpPr>
          <p:nvPr/>
        </p:nvSpPr>
        <p:spPr>
          <a:xfrm>
            <a:off x="5459356" y="3681084"/>
            <a:ext cx="3513388" cy="489756"/>
          </a:xfrm>
          <a:prstGeom prst="rect">
            <a:avLst/>
          </a:prstGeom>
          <a:ln>
            <a:noFill/>
          </a:ln>
          <a:effectLst>
            <a:outerShdw blurRad="225425" dist="50800" dir="5220000" algn="ctr">
              <a:srgbClr val="000000">
                <a:alpha val="33000"/>
              </a:srgbClr>
            </a:outerShdw>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dirty="0">
                <a:solidFill>
                  <a:schemeClr val="accent5">
                    <a:lumMod val="75000"/>
                  </a:schemeClr>
                </a:solidFill>
                <a:latin typeface="Candara" panose="020E0502030303020204" pitchFamily="34" charset="0"/>
              </a:rPr>
              <a:t>r</a:t>
            </a:r>
            <a:r>
              <a:rPr lang="pl-PL" dirty="0" smtClean="0">
                <a:solidFill>
                  <a:schemeClr val="accent5">
                    <a:lumMod val="75000"/>
                  </a:schemeClr>
                </a:solidFill>
                <a:latin typeface="Candara" panose="020E0502030303020204" pitchFamily="34" charset="0"/>
              </a:rPr>
              <a:t>odzinna uroczystość</a:t>
            </a:r>
            <a:endParaRPr lang="pl-PL" dirty="0">
              <a:solidFill>
                <a:schemeClr val="accent5">
                  <a:lumMod val="75000"/>
                </a:schemeClr>
              </a:solidFill>
              <a:latin typeface="Candara" panose="020E0502030303020204" pitchFamily="34" charset="0"/>
            </a:endParaRPr>
          </a:p>
        </p:txBody>
      </p:sp>
      <p:sp>
        <p:nvSpPr>
          <p:cNvPr id="9" name="Symbol zastępczy zawartości 4"/>
          <p:cNvSpPr txBox="1">
            <a:spLocks/>
          </p:cNvSpPr>
          <p:nvPr/>
        </p:nvSpPr>
        <p:spPr>
          <a:xfrm>
            <a:off x="4644008" y="2420888"/>
            <a:ext cx="4038600"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pl-PL" dirty="0">
              <a:latin typeface="Candara" panose="020E0502030303020204" pitchFamily="34" charset="0"/>
            </a:endParaRPr>
          </a:p>
        </p:txBody>
      </p:sp>
      <p:sp>
        <p:nvSpPr>
          <p:cNvPr id="12" name="Symbol zastępczy zawartości 4"/>
          <p:cNvSpPr txBox="1">
            <a:spLocks/>
          </p:cNvSpPr>
          <p:nvPr/>
        </p:nvSpPr>
        <p:spPr>
          <a:xfrm>
            <a:off x="4934144" y="5661248"/>
            <a:ext cx="4038600"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endParaRPr lang="pl-PL" dirty="0">
              <a:latin typeface="Candara" panose="020E0502030303020204" pitchFamily="34" charset="0"/>
            </a:endParaRPr>
          </a:p>
        </p:txBody>
      </p:sp>
      <p:sp>
        <p:nvSpPr>
          <p:cNvPr id="14" name="Symbol zastępczy zawartości 4"/>
          <p:cNvSpPr txBox="1">
            <a:spLocks/>
          </p:cNvSpPr>
          <p:nvPr/>
        </p:nvSpPr>
        <p:spPr>
          <a:xfrm>
            <a:off x="323528" y="1585702"/>
            <a:ext cx="4784594" cy="4680520"/>
          </a:xfrm>
          <a:prstGeom prst="rect">
            <a:avLst/>
          </a:prstGeo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sz="2400" b="1" i="1" dirty="0"/>
              <a:t>43.</a:t>
            </a:r>
            <a:r>
              <a:rPr lang="pl-PL" sz="2400" i="1" dirty="0"/>
              <a:t> Dlatego też sprawowanie niektórych Sakramentów i Sakramentaliów, które </a:t>
            </a:r>
            <a:r>
              <a:rPr lang="pl-PL" sz="2400" b="1" i="1" dirty="0"/>
              <a:t>mają znaczenie szczególne w życiu całej społeczności parafialnej</a:t>
            </a:r>
            <a:r>
              <a:rPr lang="pl-PL" sz="2400" i="1" dirty="0"/>
              <a:t>, jak: Bierzmowanie, Święcenia, </a:t>
            </a:r>
            <a:r>
              <a:rPr lang="pl-PL" sz="2400" b="1" i="1" dirty="0"/>
              <a:t>Małżeństwo</a:t>
            </a:r>
            <a:r>
              <a:rPr lang="pl-PL" sz="2400" i="1" dirty="0"/>
              <a:t>, Konsekracja kościoła czy ołtarza, egzekwie itp., o ile to możliwe, powinno być połączone ze śpiewem, tak by również podniosłość obrzędu przyczyniała się do większej skuteczności duszpasterskiej.</a:t>
            </a:r>
          </a:p>
          <a:p>
            <a:pPr marL="0" indent="0">
              <a:buNone/>
            </a:pPr>
            <a:r>
              <a:rPr lang="pl-PL" sz="2400" i="1" dirty="0"/>
              <a:t>Należy jednak pilnie czuwać nad tym, by dla rzekomego podniesienia uroczystości </a:t>
            </a:r>
            <a:r>
              <a:rPr lang="pl-PL" sz="2400" b="1" i="1" dirty="0"/>
              <a:t>nie wprowadzać do obrzędów czegoś całkiem świeckiego lub niezgodnego z powagą kultu Bożego; dotyczy to szczególnie zawierania </a:t>
            </a:r>
            <a:r>
              <a:rPr lang="pl-PL" sz="2400" b="1" i="1" dirty="0" smtClean="0"/>
              <a:t>małżeństwa</a:t>
            </a:r>
          </a:p>
          <a:p>
            <a:pPr marL="0" indent="0">
              <a:buNone/>
            </a:pPr>
            <a:endParaRPr lang="pl-PL" sz="2600" b="1" i="1" dirty="0"/>
          </a:p>
          <a:p>
            <a:pPr marL="0" indent="0">
              <a:buNone/>
            </a:pPr>
            <a:r>
              <a:rPr lang="pl-PL" sz="2000" b="1" i="1" cap="all" dirty="0"/>
              <a:t>"MUSICAM SACRAM</a:t>
            </a:r>
            <a:r>
              <a:rPr lang="pl-PL" sz="1800" b="1" i="1" cap="all" dirty="0"/>
              <a:t>"</a:t>
            </a:r>
            <a:endParaRPr lang="pl-PL" sz="2400" b="1" i="1" dirty="0"/>
          </a:p>
          <a:p>
            <a:endParaRPr lang="pl-PL" sz="2200" b="1" i="1" cap="all" dirty="0" smtClean="0"/>
          </a:p>
        </p:txBody>
      </p:sp>
    </p:spTree>
    <p:extLst>
      <p:ext uri="{BB962C8B-B14F-4D97-AF65-F5344CB8AC3E}">
        <p14:creationId xmlns:p14="http://schemas.microsoft.com/office/powerpoint/2010/main" val="361535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3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70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3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ymbol zastępczy zawartości 3"/>
          <p:cNvSpPr txBox="1">
            <a:spLocks/>
          </p:cNvSpPr>
          <p:nvPr/>
        </p:nvSpPr>
        <p:spPr>
          <a:xfrm>
            <a:off x="1907704" y="5229200"/>
            <a:ext cx="5400600" cy="792088"/>
          </a:xfrm>
          <a:prstGeom prst="rect">
            <a:avLst/>
          </a:prstGeom>
          <a:ln>
            <a:noFill/>
          </a:ln>
          <a:effectLst>
            <a:outerShdw blurRad="225425" dist="50800" dir="5220000" algn="ctr">
              <a:srgbClr val="000000">
                <a:alpha val="33000"/>
              </a:srgbClr>
            </a:outerShdw>
          </a:effectLst>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sz="2400" dirty="0" smtClean="0">
                <a:solidFill>
                  <a:schemeClr val="accent5">
                    <a:lumMod val="75000"/>
                  </a:schemeClr>
                </a:solidFill>
                <a:latin typeface="Candara" panose="020E0502030303020204" pitchFamily="34" charset="0"/>
              </a:rPr>
              <a:t>okazja by usłyszeć ulubione piosenki</a:t>
            </a:r>
            <a:endParaRPr lang="pl-PL" sz="2400" dirty="0">
              <a:solidFill>
                <a:schemeClr val="accent5">
                  <a:lumMod val="75000"/>
                </a:schemeClr>
              </a:solidFill>
              <a:latin typeface="Candara" panose="020E0502030303020204" pitchFamily="34" charset="0"/>
            </a:endParaRPr>
          </a:p>
        </p:txBody>
      </p:sp>
      <p:sp>
        <p:nvSpPr>
          <p:cNvPr id="9" name="Symbol zastępczy zawartości 4"/>
          <p:cNvSpPr txBox="1">
            <a:spLocks/>
          </p:cNvSpPr>
          <p:nvPr/>
        </p:nvSpPr>
        <p:spPr>
          <a:xfrm>
            <a:off x="4559339" y="2397288"/>
            <a:ext cx="4038600"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pl-PL" dirty="0">
              <a:latin typeface="Candara" panose="020E0502030303020204" pitchFamily="34" charset="0"/>
            </a:endParaRPr>
          </a:p>
        </p:txBody>
      </p:sp>
      <p:sp>
        <p:nvSpPr>
          <p:cNvPr id="10" name="Symbol zastępczy zawartości 4"/>
          <p:cNvSpPr txBox="1">
            <a:spLocks/>
          </p:cNvSpPr>
          <p:nvPr/>
        </p:nvSpPr>
        <p:spPr>
          <a:xfrm>
            <a:off x="1679019" y="1916832"/>
            <a:ext cx="5760640" cy="2448272"/>
          </a:xfrm>
          <a:prstGeom prst="rect">
            <a:avLst/>
          </a:prstGeo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pl-PL" sz="1600" i="1" dirty="0" smtClean="0"/>
              <a:t>10. Wszystkie </a:t>
            </a:r>
            <a:r>
              <a:rPr lang="pl-PL" sz="1600" i="1" dirty="0"/>
              <a:t>śpiewy przeznaczone do użytku liturgicznego mają mieć aprobatę Konferencji Episkopatu Polski, albo przynajmniej Władzy diecezjalnej. </a:t>
            </a:r>
            <a:r>
              <a:rPr lang="pl-PL" sz="1600" i="1" dirty="0" smtClean="0"/>
              <a:t>Nie </a:t>
            </a:r>
            <a:r>
              <a:rPr lang="pl-PL" sz="1600" i="1" dirty="0"/>
              <a:t>wolno w liturgii wykonywać utworu </a:t>
            </a:r>
            <a:r>
              <a:rPr lang="pl-PL" sz="1600" i="1" dirty="0" smtClean="0"/>
              <a:t/>
            </a:r>
            <a:br>
              <a:rPr lang="pl-PL" sz="1600" i="1" dirty="0" smtClean="0"/>
            </a:br>
            <a:r>
              <a:rPr lang="pl-PL" sz="1600" i="1" dirty="0" smtClean="0"/>
              <a:t>o </a:t>
            </a:r>
            <a:r>
              <a:rPr lang="pl-PL" sz="1600" i="1" dirty="0"/>
              <a:t>charakterze świeckim.</a:t>
            </a:r>
          </a:p>
          <a:p>
            <a:pPr marL="0" indent="0" algn="r">
              <a:buNone/>
            </a:pPr>
            <a:endParaRPr lang="pl-PL" sz="1600" i="1" dirty="0" smtClean="0"/>
          </a:p>
          <a:p>
            <a:pPr marL="0" indent="0" algn="r">
              <a:buNone/>
            </a:pPr>
            <a:r>
              <a:rPr lang="pl-PL" sz="1600" b="1" i="1" dirty="0" smtClean="0"/>
              <a:t>Instrukcja Episkopatu Polski o muzyce liturgicznej po Soborze Watykańskim II</a:t>
            </a:r>
          </a:p>
          <a:p>
            <a:pPr marL="0" indent="0" algn="r">
              <a:buNone/>
            </a:pPr>
            <a:r>
              <a:rPr lang="pl-PL" sz="1600" b="1" i="1" dirty="0" smtClean="0"/>
              <a:t>8 II 1979 </a:t>
            </a:r>
          </a:p>
          <a:p>
            <a:pPr marL="0" indent="0" algn="r">
              <a:buNone/>
            </a:pPr>
            <a:endParaRPr lang="pl-PL" sz="2400" dirty="0" smtClean="0"/>
          </a:p>
          <a:p>
            <a:pPr marL="0" indent="0" algn="r">
              <a:buNone/>
            </a:pPr>
            <a:endParaRPr lang="pl-PL" sz="2400" dirty="0">
              <a:latin typeface="Candara" panose="020E0502030303020204" pitchFamily="34" charset="0"/>
            </a:endParaRPr>
          </a:p>
          <a:p>
            <a:pPr marL="0" indent="0" algn="r">
              <a:buNone/>
            </a:pPr>
            <a:endParaRPr lang="pl-PL" sz="2200" dirty="0">
              <a:solidFill>
                <a:schemeClr val="accent5">
                  <a:lumMod val="75000"/>
                </a:schemeClr>
              </a:solidFill>
              <a:latin typeface="Candara" panose="020E0502030303020204" pitchFamily="34" charset="0"/>
            </a:endParaRPr>
          </a:p>
        </p:txBody>
      </p:sp>
      <p:sp>
        <p:nvSpPr>
          <p:cNvPr id="15" name="Tytuł 1"/>
          <p:cNvSpPr>
            <a:spLocks noGrp="1"/>
          </p:cNvSpPr>
          <p:nvPr>
            <p:ph type="title"/>
          </p:nvPr>
        </p:nvSpPr>
        <p:spPr>
          <a:xfrm>
            <a:off x="323528" y="404664"/>
            <a:ext cx="8496944" cy="936104"/>
          </a:xfrm>
        </p:spPr>
        <p:txBody>
          <a:bodyPr>
            <a:noAutofit/>
          </a:bodyPr>
          <a:lstStyle/>
          <a:p>
            <a:r>
              <a:rPr lang="pl-PL" sz="3000" dirty="0" smtClean="0">
                <a:solidFill>
                  <a:schemeClr val="accent5">
                    <a:lumMod val="50000"/>
                  </a:schemeClr>
                </a:solidFill>
                <a:latin typeface="Candara" panose="020E0502030303020204" pitchFamily="34" charset="0"/>
              </a:rPr>
              <a:t>Ślub. </a:t>
            </a:r>
            <a:r>
              <a:rPr lang="pl-PL" sz="3000" dirty="0">
                <a:solidFill>
                  <a:schemeClr val="accent5">
                    <a:lumMod val="50000"/>
                  </a:schemeClr>
                </a:solidFill>
                <a:latin typeface="Candara" panose="020E0502030303020204" pitchFamily="34" charset="0"/>
              </a:rPr>
              <a:t>C</a:t>
            </a:r>
            <a:r>
              <a:rPr lang="pl-PL" sz="3000" dirty="0" smtClean="0">
                <a:solidFill>
                  <a:schemeClr val="accent5">
                    <a:lumMod val="50000"/>
                  </a:schemeClr>
                </a:solidFill>
                <a:latin typeface="Candara" panose="020E0502030303020204" pitchFamily="34" charset="0"/>
              </a:rPr>
              <a:t>zym jest dla „Młodych” - czym dla Kościoła?</a:t>
            </a:r>
            <a:endParaRPr lang="pl-PL" sz="3000" dirty="0">
              <a:solidFill>
                <a:schemeClr val="accent5">
                  <a:lumMod val="50000"/>
                </a:schemeClr>
              </a:solidFill>
              <a:latin typeface="Candara" panose="020E0502030303020204" pitchFamily="34" charset="0"/>
            </a:endParaRPr>
          </a:p>
        </p:txBody>
      </p:sp>
    </p:spTree>
    <p:extLst>
      <p:ext uri="{BB962C8B-B14F-4D97-AF65-F5344CB8AC3E}">
        <p14:creationId xmlns:p14="http://schemas.microsoft.com/office/powerpoint/2010/main" val="2607195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11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6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zawartości 4"/>
          <p:cNvSpPr txBox="1">
            <a:spLocks/>
          </p:cNvSpPr>
          <p:nvPr/>
        </p:nvSpPr>
        <p:spPr>
          <a:xfrm>
            <a:off x="4559339" y="2397288"/>
            <a:ext cx="4038600"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pl-PL" dirty="0">
              <a:latin typeface="Candara" panose="020E0502030303020204" pitchFamily="34" charset="0"/>
            </a:endParaRPr>
          </a:p>
        </p:txBody>
      </p:sp>
      <p:sp>
        <p:nvSpPr>
          <p:cNvPr id="10" name="Symbol zastępczy zawartości 4"/>
          <p:cNvSpPr txBox="1">
            <a:spLocks/>
          </p:cNvSpPr>
          <p:nvPr/>
        </p:nvSpPr>
        <p:spPr>
          <a:xfrm>
            <a:off x="5220072" y="1392529"/>
            <a:ext cx="3551735" cy="3362861"/>
          </a:xfrm>
          <a:prstGeom prst="rect">
            <a:avLst/>
          </a:prstGeo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pl-PL" sz="2000" i="1" dirty="0" smtClean="0"/>
              <a:t>8. Repertuar utworów, czy to śpiewanych, czy wykonywanych na instrumentach, musi zgadzać się z myślą przewodnią dnia liturgicznego lub przynajmniej zgadzać się z okresem liturgicznym, jak również </a:t>
            </a:r>
            <a:r>
              <a:rPr lang="pl-PL" sz="2000" b="1" i="1" dirty="0" smtClean="0"/>
              <a:t>odpowiadać treściowo danej czynności liturgicznej</a:t>
            </a:r>
            <a:r>
              <a:rPr lang="pl-PL" sz="2000" i="1" dirty="0" smtClean="0"/>
              <a:t>.</a:t>
            </a:r>
          </a:p>
          <a:p>
            <a:pPr marL="0" indent="0" algn="r">
              <a:buNone/>
            </a:pPr>
            <a:endParaRPr lang="pl-PL" sz="2000" i="1" dirty="0"/>
          </a:p>
          <a:p>
            <a:pPr marL="0" indent="0" algn="r">
              <a:buNone/>
            </a:pPr>
            <a:r>
              <a:rPr lang="pl-PL" sz="1800" b="1" i="1" dirty="0" smtClean="0"/>
              <a:t>Instrukcja Episkopatu Polski o muzyce liturgicznej po Soborze Watykańskim II</a:t>
            </a:r>
          </a:p>
          <a:p>
            <a:pPr marL="0" indent="0" algn="r">
              <a:buNone/>
            </a:pPr>
            <a:r>
              <a:rPr lang="pl-PL" sz="1800" b="1" i="1" dirty="0" smtClean="0"/>
              <a:t>8 II 1979 </a:t>
            </a:r>
          </a:p>
          <a:p>
            <a:pPr marL="0" indent="0" algn="r">
              <a:buNone/>
            </a:pPr>
            <a:endParaRPr lang="pl-PL" dirty="0" smtClean="0"/>
          </a:p>
          <a:p>
            <a:pPr marL="0" indent="0" algn="r">
              <a:buNone/>
            </a:pPr>
            <a:endParaRPr lang="pl-PL" sz="2400" dirty="0">
              <a:latin typeface="Candara" panose="020E0502030303020204" pitchFamily="34" charset="0"/>
            </a:endParaRPr>
          </a:p>
          <a:p>
            <a:pPr marL="0" indent="0" algn="r">
              <a:buNone/>
            </a:pPr>
            <a:endParaRPr lang="pl-PL" sz="2200" dirty="0">
              <a:solidFill>
                <a:schemeClr val="accent5">
                  <a:lumMod val="75000"/>
                </a:schemeClr>
              </a:solidFill>
              <a:latin typeface="Candara" panose="020E0502030303020204" pitchFamily="34" charset="0"/>
            </a:endParaRPr>
          </a:p>
        </p:txBody>
      </p:sp>
      <p:sp>
        <p:nvSpPr>
          <p:cNvPr id="12" name="Symbol zastępczy zawartości 4"/>
          <p:cNvSpPr txBox="1">
            <a:spLocks/>
          </p:cNvSpPr>
          <p:nvPr/>
        </p:nvSpPr>
        <p:spPr>
          <a:xfrm>
            <a:off x="5393940" y="5445224"/>
            <a:ext cx="3377867" cy="923673"/>
          </a:xfrm>
          <a:prstGeom prst="rect">
            <a:avLst/>
          </a:prstGeom>
          <a:ln>
            <a:noFill/>
          </a:ln>
          <a:effectLst>
            <a:outerShdw blurRad="225425" dist="50800" dir="5220000" algn="ctr">
              <a:srgbClr val="000000">
                <a:alpha val="33000"/>
              </a:srgbClr>
            </a:outerShdw>
          </a:effectLst>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pl-PL" sz="2400" dirty="0" smtClean="0">
                <a:solidFill>
                  <a:schemeClr val="accent5">
                    <a:lumMod val="75000"/>
                  </a:schemeClr>
                </a:solidFill>
                <a:latin typeface="Candara" panose="020E0502030303020204" pitchFamily="34" charset="0"/>
              </a:rPr>
              <a:t>zmarnowana godzina </a:t>
            </a:r>
            <a:br>
              <a:rPr lang="pl-PL" sz="2400" dirty="0" smtClean="0">
                <a:solidFill>
                  <a:schemeClr val="accent5">
                    <a:lumMod val="75000"/>
                  </a:schemeClr>
                </a:solidFill>
                <a:latin typeface="Candara" panose="020E0502030303020204" pitchFamily="34" charset="0"/>
              </a:rPr>
            </a:br>
            <a:r>
              <a:rPr lang="pl-PL" sz="2400" dirty="0" smtClean="0">
                <a:solidFill>
                  <a:schemeClr val="accent5">
                    <a:lumMod val="75000"/>
                  </a:schemeClr>
                </a:solidFill>
                <a:latin typeface="Candara" panose="020E0502030303020204" pitchFamily="34" charset="0"/>
              </a:rPr>
              <a:t>– czeka rosół!</a:t>
            </a:r>
            <a:endParaRPr lang="pl-PL" sz="2400" dirty="0">
              <a:solidFill>
                <a:schemeClr val="accent5">
                  <a:lumMod val="75000"/>
                </a:schemeClr>
              </a:solidFill>
              <a:latin typeface="Candara" panose="020E0502030303020204" pitchFamily="34" charset="0"/>
            </a:endParaRPr>
          </a:p>
        </p:txBody>
      </p:sp>
      <p:sp>
        <p:nvSpPr>
          <p:cNvPr id="15" name="Tytuł 1"/>
          <p:cNvSpPr>
            <a:spLocks noGrp="1"/>
          </p:cNvSpPr>
          <p:nvPr>
            <p:ph type="title"/>
          </p:nvPr>
        </p:nvSpPr>
        <p:spPr>
          <a:xfrm>
            <a:off x="323528" y="404664"/>
            <a:ext cx="8496944" cy="936104"/>
          </a:xfrm>
        </p:spPr>
        <p:txBody>
          <a:bodyPr>
            <a:noAutofit/>
          </a:bodyPr>
          <a:lstStyle/>
          <a:p>
            <a:r>
              <a:rPr lang="pl-PL" sz="3000" dirty="0" smtClean="0">
                <a:solidFill>
                  <a:schemeClr val="accent5">
                    <a:lumMod val="50000"/>
                  </a:schemeClr>
                </a:solidFill>
                <a:latin typeface="Candara" panose="020E0502030303020204" pitchFamily="34" charset="0"/>
              </a:rPr>
              <a:t>Ślub. </a:t>
            </a:r>
            <a:r>
              <a:rPr lang="pl-PL" sz="3000" dirty="0">
                <a:solidFill>
                  <a:schemeClr val="accent5">
                    <a:lumMod val="50000"/>
                  </a:schemeClr>
                </a:solidFill>
                <a:latin typeface="Candara" panose="020E0502030303020204" pitchFamily="34" charset="0"/>
              </a:rPr>
              <a:t>C</a:t>
            </a:r>
            <a:r>
              <a:rPr lang="pl-PL" sz="3000" dirty="0" smtClean="0">
                <a:solidFill>
                  <a:schemeClr val="accent5">
                    <a:lumMod val="50000"/>
                  </a:schemeClr>
                </a:solidFill>
                <a:latin typeface="Candara" panose="020E0502030303020204" pitchFamily="34" charset="0"/>
              </a:rPr>
              <a:t>zym jest dla „Młodych” - czym dla Kościoła?</a:t>
            </a:r>
            <a:endParaRPr lang="pl-PL" sz="3000" dirty="0">
              <a:solidFill>
                <a:schemeClr val="accent5">
                  <a:lumMod val="50000"/>
                </a:schemeClr>
              </a:solidFill>
              <a:latin typeface="Candara" panose="020E0502030303020204" pitchFamily="34" charset="0"/>
            </a:endParaRPr>
          </a:p>
        </p:txBody>
      </p:sp>
      <p:sp>
        <p:nvSpPr>
          <p:cNvPr id="6" name="Symbol zastępczy zawartości 4"/>
          <p:cNvSpPr txBox="1">
            <a:spLocks/>
          </p:cNvSpPr>
          <p:nvPr/>
        </p:nvSpPr>
        <p:spPr>
          <a:xfrm>
            <a:off x="323528" y="1339947"/>
            <a:ext cx="4358347" cy="4760206"/>
          </a:xfrm>
          <a:prstGeom prst="rect">
            <a:avLst/>
          </a:prstGeo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sz="1600" b="1" i="1" dirty="0" smtClean="0"/>
              <a:t>11</a:t>
            </a:r>
            <a:r>
              <a:rPr lang="pl-PL" sz="1600" b="1" i="1" dirty="0"/>
              <a:t>.</a:t>
            </a:r>
            <a:r>
              <a:rPr lang="pl-PL" sz="1600" i="1" dirty="0"/>
              <a:t> Trzeba pamiętać, że podniosłość liturgicznej czynności zależy nie tyle od bardziej ozdobnej formy muzycznej, czy wspaniałości ceremonii, ile raczej od godnego i pobożnego odprawiania, od zachowania integralności samej czynności liturgicznej, czyli wykonania wszystkich jej części zgodnie z ich właściwym charakterem.</a:t>
            </a:r>
          </a:p>
          <a:p>
            <a:pPr marL="0" indent="0">
              <a:buNone/>
            </a:pPr>
            <a:endParaRPr lang="pl-PL" sz="1600" i="1" dirty="0" smtClean="0"/>
          </a:p>
          <a:p>
            <a:pPr marL="0" indent="0">
              <a:buNone/>
            </a:pPr>
            <a:r>
              <a:rPr lang="pl-PL" sz="1600" b="1" i="1" dirty="0" smtClean="0"/>
              <a:t>Bogatsza </a:t>
            </a:r>
            <a:r>
              <a:rPr lang="pl-PL" sz="1600" b="1" i="1" dirty="0"/>
              <a:t>oprawa muzyczna i większa wystawność ceremonii są niekiedy pożądane, gdy istnieje możliwość należytego ich wykonania. Sprzeciwiałoby się to jednak prawdziwie uroczystemu charakterowi nabożeństwa, gdyby zewnętrzny przepych powodował opuszczenie jakiegoś elementu, nadawał mu inne znaczenie lub prowadził do niewłaściwego wykonania</a:t>
            </a:r>
            <a:r>
              <a:rPr lang="pl-PL" sz="1600" b="1" i="1" dirty="0" smtClean="0"/>
              <a:t>.</a:t>
            </a:r>
          </a:p>
          <a:p>
            <a:pPr marL="0" indent="0">
              <a:buNone/>
            </a:pPr>
            <a:endParaRPr lang="pl-PL" sz="1600" b="1" i="1" dirty="0"/>
          </a:p>
          <a:p>
            <a:pPr marL="0" indent="0">
              <a:buNone/>
            </a:pPr>
            <a:r>
              <a:rPr lang="pl-PL" sz="1600" b="1" i="1" dirty="0" smtClean="0"/>
              <a:t>„MUSICAM SACRAM”</a:t>
            </a:r>
            <a:endParaRPr lang="pl-PL" sz="1600" b="1" i="1" dirty="0"/>
          </a:p>
        </p:txBody>
      </p:sp>
    </p:spTree>
    <p:extLst>
      <p:ext uri="{BB962C8B-B14F-4D97-AF65-F5344CB8AC3E}">
        <p14:creationId xmlns:p14="http://schemas.microsoft.com/office/powerpoint/2010/main" val="172205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1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6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6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3" presetClass="entr" presetSubtype="0" fill="hold" grpId="0" nodeType="clickEffect">
                                  <p:stCondLst>
                                    <p:cond delay="6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20"/>
                                        <p:tgtEl>
                                          <p:spTgt spid="12"/>
                                        </p:tgtEl>
                                      </p:cBhvr>
                                    </p:animEffect>
                                    <p:anim calcmode="lin" valueType="num">
                                      <p:cBhvr>
                                        <p:cTn id="18" dur="1280" fill="hold"/>
                                        <p:tgtEl>
                                          <p:spTgt spid="12"/>
                                        </p:tgtEl>
                                        <p:attrNameLst>
                                          <p:attrName>ppt_x</p:attrName>
                                        </p:attrNameLst>
                                      </p:cBhvr>
                                      <p:tavLst>
                                        <p:tav tm="0">
                                          <p:val>
                                            <p:strVal val="#ppt_x"/>
                                          </p:val>
                                        </p:tav>
                                        <p:tav tm="100000">
                                          <p:val>
                                            <p:strVal val="#ppt_x"/>
                                          </p:val>
                                        </p:tav>
                                      </p:tavLst>
                                    </p:anim>
                                    <p:anim calcmode="lin" valueType="num">
                                      <p:cBhvr>
                                        <p:cTn id="19" dur="1280" fill="hold"/>
                                        <p:tgtEl>
                                          <p:spTgt spid="12"/>
                                        </p:tgtEl>
                                        <p:attrNameLst>
                                          <p:attrName>ppt_y</p:attrName>
                                        </p:attrNameLst>
                                      </p:cBhvr>
                                      <p:tavLst>
                                        <p:tav tm="0">
                                          <p:val>
                                            <p:strVal val="#ppt_y+0.31"/>
                                          </p:val>
                                        </p:tav>
                                        <p:tav tm="100000">
                                          <p:val>
                                            <p:strVal val="#ppt_y+0.31"/>
                                          </p:val>
                                        </p:tav>
                                      </p:tavLst>
                                    </p:anim>
                                    <p:anim calcmode="lin" valueType="num">
                                      <p:cBhvr>
                                        <p:cTn id="20" dur="1920" decel="50000" fill="hold">
                                          <p:stCondLst>
                                            <p:cond delay="1280"/>
                                          </p:stCondLst>
                                        </p:cTn>
                                        <p:tgtEl>
                                          <p:spTgt spid="1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1" dur="1920" decel="50000" fill="hold">
                                          <p:stCondLst>
                                            <p:cond delay="1280"/>
                                          </p:stCondLst>
                                        </p:cTn>
                                        <p:tgtEl>
                                          <p:spTgt spid="1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55576" y="260648"/>
            <a:ext cx="5256584" cy="1008112"/>
          </a:xfrm>
        </p:spPr>
        <p:txBody>
          <a:bodyPr>
            <a:noAutofit/>
          </a:bodyPr>
          <a:lstStyle/>
          <a:p>
            <a:r>
              <a:rPr lang="pl-PL" sz="3200" dirty="0" smtClean="0">
                <a:solidFill>
                  <a:schemeClr val="accent5">
                    <a:lumMod val="50000"/>
                  </a:schemeClr>
                </a:solidFill>
                <a:latin typeface="Candara" panose="020E0502030303020204" pitchFamily="34" charset="0"/>
              </a:rPr>
              <a:t>Muzyka w liturgii. </a:t>
            </a:r>
            <a:br>
              <a:rPr lang="pl-PL" sz="3200" dirty="0" smtClean="0">
                <a:solidFill>
                  <a:schemeClr val="accent5">
                    <a:lumMod val="50000"/>
                  </a:schemeClr>
                </a:solidFill>
                <a:latin typeface="Candara" panose="020E0502030303020204" pitchFamily="34" charset="0"/>
              </a:rPr>
            </a:br>
            <a:r>
              <a:rPr lang="pl-PL" sz="2800" dirty="0" smtClean="0">
                <a:solidFill>
                  <a:schemeClr val="accent5">
                    <a:lumMod val="50000"/>
                  </a:schemeClr>
                </a:solidFill>
                <a:latin typeface="Candara" panose="020E0502030303020204" pitchFamily="34" charset="0"/>
              </a:rPr>
              <a:t>Sakrament małżeństwa. </a:t>
            </a:r>
            <a:endParaRPr lang="pl-PL" sz="3200" dirty="0">
              <a:solidFill>
                <a:schemeClr val="accent5">
                  <a:lumMod val="50000"/>
                </a:schemeClr>
              </a:solidFill>
              <a:latin typeface="Candara" panose="020E0502030303020204" pitchFamily="34" charset="0"/>
            </a:endParaRPr>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val="891861411"/>
              </p:ext>
            </p:extLst>
          </p:nvPr>
        </p:nvGraphicFramePr>
        <p:xfrm>
          <a:off x="395536" y="1556792"/>
          <a:ext cx="5469056" cy="4749704"/>
        </p:xfrm>
        <a:graphic>
          <a:graphicData uri="http://schemas.openxmlformats.org/drawingml/2006/table">
            <a:tbl>
              <a:tblPr firstRow="1" bandRow="1">
                <a:tableStyleId>{BDBED569-4797-4DF1-A0F4-6AAB3CD982D8}</a:tableStyleId>
              </a:tblPr>
              <a:tblGrid>
                <a:gridCol w="5469056"/>
              </a:tblGrid>
              <a:tr h="430516">
                <a:tc>
                  <a:txBody>
                    <a:bodyPr/>
                    <a:lstStyle/>
                    <a:p>
                      <a:r>
                        <a:rPr lang="pl-PL" sz="2000" baseline="0" dirty="0" smtClean="0">
                          <a:solidFill>
                            <a:schemeClr val="accent2">
                              <a:lumMod val="50000"/>
                            </a:schemeClr>
                          </a:solidFill>
                        </a:rPr>
                        <a:t>ANTY</a:t>
                      </a:r>
                      <a:r>
                        <a:rPr lang="pl-PL" sz="2000" baseline="0" dirty="0" smtClean="0">
                          <a:solidFill>
                            <a:schemeClr val="bg1">
                              <a:lumMod val="95000"/>
                            </a:schemeClr>
                          </a:solidFill>
                        </a:rPr>
                        <a:t>-PRZYKŁADY </a:t>
                      </a:r>
                      <a:r>
                        <a:rPr lang="pl-PL" sz="1800" baseline="0" dirty="0" smtClean="0">
                          <a:solidFill>
                            <a:schemeClr val="bg1">
                              <a:lumMod val="95000"/>
                            </a:schemeClr>
                          </a:solidFill>
                        </a:rPr>
                        <a:t>uwagi dotyczące repertuaru</a:t>
                      </a:r>
                      <a:endParaRPr lang="pl-PL" sz="1800" dirty="0">
                        <a:solidFill>
                          <a:schemeClr val="bg1">
                            <a:lumMod val="95000"/>
                          </a:schemeClr>
                        </a:solidFill>
                        <a:latin typeface="Candara" panose="020E0502030303020204" pitchFamily="34" charset="0"/>
                      </a:endParaRPr>
                    </a:p>
                  </a:txBody>
                  <a:tcPr>
                    <a:solidFill>
                      <a:schemeClr val="bg1">
                        <a:lumMod val="65000"/>
                      </a:schemeClr>
                    </a:solidFill>
                  </a:tcPr>
                </a:tc>
              </a:tr>
              <a:tr h="2520868">
                <a:tc>
                  <a:txBody>
                    <a:bodyPr/>
                    <a:lstStyle/>
                    <a:p>
                      <a:pPr marL="0" marR="0" indent="0" algn="l" defTabSz="914400" rtl="0" eaLnBrk="1" fontAlgn="base" latinLnBrk="0" hangingPunct="1">
                        <a:lnSpc>
                          <a:spcPct val="100000"/>
                        </a:lnSpc>
                        <a:spcBef>
                          <a:spcPts val="0"/>
                        </a:spcBef>
                        <a:spcAft>
                          <a:spcPts val="0"/>
                        </a:spcAft>
                        <a:buClrTx/>
                        <a:buSzTx/>
                        <a:buFontTx/>
                        <a:buNone/>
                        <a:tabLst/>
                        <a:defRPr/>
                      </a:pPr>
                      <a:r>
                        <a:rPr lang="pl-PL" sz="1600" b="1" u="none" kern="1200" dirty="0" smtClean="0">
                          <a:solidFill>
                            <a:schemeClr val="accent5">
                              <a:lumMod val="50000"/>
                            </a:schemeClr>
                          </a:solidFill>
                          <a:effectLst/>
                        </a:rPr>
                        <a:t>ANNA PRYŁOWSKA</a:t>
                      </a:r>
                    </a:p>
                    <a:p>
                      <a:pPr marL="0" marR="0" indent="0" algn="l" defTabSz="914400" rtl="0" eaLnBrk="1" fontAlgn="base" latinLnBrk="0" hangingPunct="1">
                        <a:lnSpc>
                          <a:spcPct val="100000"/>
                        </a:lnSpc>
                        <a:spcBef>
                          <a:spcPts val="0"/>
                        </a:spcBef>
                        <a:spcAft>
                          <a:spcPts val="0"/>
                        </a:spcAft>
                        <a:buClrTx/>
                        <a:buSzTx/>
                        <a:buFontTx/>
                        <a:buNone/>
                        <a:tabLst/>
                        <a:defRPr/>
                      </a:pPr>
                      <a:r>
                        <a:rPr lang="pl-PL" sz="1600" u="none" kern="1200" dirty="0" smtClean="0">
                          <a:effectLst/>
                        </a:rPr>
                        <a:t>na</a:t>
                      </a:r>
                      <a:r>
                        <a:rPr lang="pl-PL" sz="1600" u="none" kern="1200" baseline="0" dirty="0" smtClean="0">
                          <a:effectLst/>
                        </a:rPr>
                        <a:t> stronie czytamy:</a:t>
                      </a:r>
                    </a:p>
                    <a:p>
                      <a:pPr marL="0" marR="0" indent="0" algn="l" defTabSz="914400" rtl="0" eaLnBrk="1" fontAlgn="base" latinLnBrk="0" hangingPunct="1">
                        <a:lnSpc>
                          <a:spcPct val="100000"/>
                        </a:lnSpc>
                        <a:spcBef>
                          <a:spcPts val="0"/>
                        </a:spcBef>
                        <a:spcAft>
                          <a:spcPts val="0"/>
                        </a:spcAft>
                        <a:buClrTx/>
                        <a:buSzTx/>
                        <a:buFontTx/>
                        <a:buNone/>
                        <a:tabLst/>
                        <a:defRPr/>
                      </a:pPr>
                      <a:endParaRPr lang="pl-PL" sz="1600" u="none" dirty="0" smtClean="0"/>
                    </a:p>
                    <a:p>
                      <a:pPr fontAlgn="base"/>
                      <a:r>
                        <a:rPr lang="pl-PL" sz="1600" kern="1200" dirty="0" smtClean="0">
                          <a:effectLst/>
                        </a:rPr>
                        <a:t>„PIOSENKI POPULARNE:</a:t>
                      </a:r>
                    </a:p>
                    <a:p>
                      <a:pPr fontAlgn="base"/>
                      <a:r>
                        <a:rPr lang="pl-PL" sz="1600" kern="1200" dirty="0" smtClean="0">
                          <a:effectLst/>
                        </a:rPr>
                        <a:t>Miłość to wierność wyborowi – P. Rubik” </a:t>
                      </a:r>
                    </a:p>
                    <a:p>
                      <a:pPr fontAlgn="base"/>
                      <a:endParaRPr lang="pl-PL" sz="1600" kern="1200" baseline="0" dirty="0" smtClean="0">
                        <a:effectLst/>
                      </a:endParaRPr>
                    </a:p>
                    <a:p>
                      <a:pPr fontAlgn="base"/>
                      <a:r>
                        <a:rPr lang="pl-PL" sz="1600" kern="1200" baseline="0" dirty="0" smtClean="0">
                          <a:effectLst/>
                        </a:rPr>
                        <a:t>na kanale </a:t>
                      </a:r>
                      <a:r>
                        <a:rPr lang="pl-PL" sz="1600" kern="1200" baseline="0" dirty="0" err="1" smtClean="0">
                          <a:effectLst/>
                        </a:rPr>
                        <a:t>Youtube</a:t>
                      </a:r>
                      <a:r>
                        <a:rPr lang="pl-PL" sz="1600" kern="1200" baseline="0" dirty="0" smtClean="0">
                          <a:effectLst/>
                        </a:rPr>
                        <a:t> odnajdujemy kolejne propozycje:</a:t>
                      </a:r>
                    </a:p>
                    <a:p>
                      <a:pPr fontAlgn="base"/>
                      <a:r>
                        <a:rPr lang="pl-PL" sz="1600" kern="1200" baseline="0" dirty="0" err="1" smtClean="0">
                          <a:effectLst/>
                        </a:rPr>
                        <a:t>Halleujah</a:t>
                      </a:r>
                      <a:r>
                        <a:rPr lang="pl-PL" sz="1600" kern="1200" baseline="0" dirty="0" smtClean="0">
                          <a:effectLst/>
                        </a:rPr>
                        <a:t> – Cohen</a:t>
                      </a:r>
                    </a:p>
                    <a:p>
                      <a:pPr fontAlgn="base"/>
                      <a:r>
                        <a:rPr lang="pl-PL" sz="1600" kern="1200" baseline="0" dirty="0" smtClean="0">
                          <a:effectLst/>
                        </a:rPr>
                        <a:t>Mamo, Ty czuwałaś</a:t>
                      </a:r>
                      <a:endParaRPr lang="pl-PL" sz="1600" b="0" i="1" kern="1200" baseline="0" dirty="0" smtClean="0">
                        <a:solidFill>
                          <a:schemeClr val="dk1"/>
                        </a:solidFill>
                        <a:effectLst/>
                        <a:latin typeface="Candara" panose="020E0502030303020204" pitchFamily="34" charset="0"/>
                        <a:ea typeface="+mn-ea"/>
                        <a:cs typeface="+mn-cs"/>
                      </a:endParaRPr>
                    </a:p>
                  </a:txBody>
                  <a:tcPr>
                    <a:solidFill>
                      <a:schemeClr val="accent1">
                        <a:lumMod val="40000"/>
                        <a:lumOff val="60000"/>
                      </a:schemeClr>
                    </a:solidFill>
                  </a:tcPr>
                </a:tc>
              </a:tr>
              <a:tr h="1791942">
                <a:tc>
                  <a:txBody>
                    <a:bodyPr/>
                    <a:lstStyle/>
                    <a:p>
                      <a:r>
                        <a:rPr lang="pl-PL" sz="1600" b="1" dirty="0" smtClean="0">
                          <a:solidFill>
                            <a:schemeClr val="accent5">
                              <a:lumMod val="50000"/>
                            </a:schemeClr>
                          </a:solidFill>
                        </a:rPr>
                        <a:t>AGNIESZKA SZTABNIK</a:t>
                      </a:r>
                    </a:p>
                    <a:p>
                      <a:endParaRPr lang="pl-PL" sz="1600" dirty="0" smtClean="0"/>
                    </a:p>
                    <a:p>
                      <a:r>
                        <a:rPr lang="pl-PL" sz="1600" dirty="0" smtClean="0"/>
                        <a:t>„Panie</a:t>
                      </a:r>
                      <a:r>
                        <a:rPr lang="pl-PL" sz="1600" baseline="0" dirty="0" smtClean="0"/>
                        <a:t> proszę przyjdź” </a:t>
                      </a:r>
                    </a:p>
                    <a:p>
                      <a:r>
                        <a:rPr lang="pl-PL" sz="1600" baseline="0" dirty="0" smtClean="0"/>
                        <a:t>– polska aranżacja piosenki The </a:t>
                      </a:r>
                      <a:r>
                        <a:rPr lang="pl-PL" sz="1600" baseline="0" dirty="0" err="1" smtClean="0"/>
                        <a:t>winner</a:t>
                      </a:r>
                      <a:r>
                        <a:rPr lang="pl-PL" sz="1600" baseline="0" dirty="0" smtClean="0"/>
                        <a:t> </a:t>
                      </a:r>
                      <a:r>
                        <a:rPr lang="pl-PL" sz="1600" baseline="0" dirty="0" err="1" smtClean="0"/>
                        <a:t>takes</a:t>
                      </a:r>
                      <a:r>
                        <a:rPr lang="pl-PL" sz="1600" baseline="0" dirty="0" smtClean="0"/>
                        <a:t> </a:t>
                      </a:r>
                      <a:r>
                        <a:rPr lang="pl-PL" sz="1600" baseline="0" dirty="0" err="1" smtClean="0"/>
                        <a:t>it</a:t>
                      </a:r>
                      <a:r>
                        <a:rPr lang="pl-PL" sz="1600" baseline="0" dirty="0" smtClean="0"/>
                        <a:t> </a:t>
                      </a:r>
                      <a:r>
                        <a:rPr lang="pl-PL" sz="1600" baseline="0" dirty="0" err="1" smtClean="0"/>
                        <a:t>all</a:t>
                      </a:r>
                      <a:r>
                        <a:rPr lang="pl-PL" sz="1600" baseline="0" dirty="0" smtClean="0"/>
                        <a:t> (grupa ABBA)</a:t>
                      </a:r>
                    </a:p>
                    <a:p>
                      <a:endParaRPr lang="pl-PL" sz="1600" baseline="0" dirty="0" smtClean="0"/>
                    </a:p>
                    <a:p>
                      <a:r>
                        <a:rPr lang="pl-PL" sz="1600" baseline="0" dirty="0" smtClean="0"/>
                        <a:t>„Unoszę wzrok”</a:t>
                      </a:r>
                    </a:p>
                    <a:p>
                      <a:pPr marL="0" indent="0">
                        <a:buFontTx/>
                        <a:buNone/>
                      </a:pPr>
                      <a:r>
                        <a:rPr lang="pl-PL" sz="1600" baseline="0" dirty="0" smtClean="0"/>
                        <a:t>– polska aranżacja piosenki </a:t>
                      </a:r>
                      <a:r>
                        <a:rPr lang="pl-PL" sz="1600" baseline="0" dirty="0" err="1" smtClean="0"/>
                        <a:t>You</a:t>
                      </a:r>
                      <a:r>
                        <a:rPr lang="pl-PL" sz="1600" baseline="0" dirty="0" smtClean="0"/>
                        <a:t> </a:t>
                      </a:r>
                      <a:r>
                        <a:rPr lang="pl-PL" sz="1600" baseline="0" dirty="0" err="1" smtClean="0"/>
                        <a:t>raise</a:t>
                      </a:r>
                      <a:r>
                        <a:rPr lang="pl-PL" sz="1600" baseline="0" dirty="0" smtClean="0"/>
                        <a:t> me </a:t>
                      </a:r>
                      <a:r>
                        <a:rPr lang="pl-PL" sz="1600" baseline="0" dirty="0" err="1" smtClean="0"/>
                        <a:t>up</a:t>
                      </a:r>
                      <a:r>
                        <a:rPr lang="pl-PL" sz="1600" baseline="0" dirty="0" smtClean="0"/>
                        <a:t> (Josh </a:t>
                      </a:r>
                      <a:r>
                        <a:rPr lang="pl-PL" sz="1600" baseline="0" dirty="0" err="1" smtClean="0"/>
                        <a:t>Groban</a:t>
                      </a:r>
                      <a:r>
                        <a:rPr lang="pl-PL" sz="1600" baseline="0" dirty="0" smtClean="0"/>
                        <a:t>) </a:t>
                      </a:r>
                    </a:p>
                  </a:txBody>
                  <a:tcPr>
                    <a:solidFill>
                      <a:schemeClr val="accent1">
                        <a:lumMod val="40000"/>
                        <a:lumOff val="60000"/>
                      </a:schemeClr>
                    </a:solidFill>
                  </a:tcPr>
                </a:tc>
              </a:tr>
            </a:tbl>
          </a:graphicData>
        </a:graphic>
      </p:graphicFrame>
      <p:pic>
        <p:nvPicPr>
          <p:cNvPr id="5" name="Obraz 4">
            <a:hlinkClick r:id="rId3"/>
          </p:cNvPr>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117342" y="1772816"/>
            <a:ext cx="1584176" cy="1584176"/>
          </a:xfrm>
          <a:prstGeom prst="ellipse">
            <a:avLst/>
          </a:prstGeom>
          <a:ln>
            <a:noFill/>
          </a:ln>
          <a:effectLst>
            <a:softEdge rad="112500"/>
          </a:effectLst>
        </p:spPr>
      </p:pic>
      <p:pic>
        <p:nvPicPr>
          <p:cNvPr id="6" name="Obraz 5">
            <a:hlinkClick r:id="rId5"/>
          </p:cNvPr>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148641" y="4941168"/>
            <a:ext cx="1584176" cy="1584176"/>
          </a:xfrm>
          <a:prstGeom prst="ellipse">
            <a:avLst/>
          </a:prstGeom>
          <a:ln>
            <a:noFill/>
          </a:ln>
          <a:effectLst>
            <a:softEdge rad="112500"/>
          </a:effectLst>
        </p:spPr>
      </p:pic>
      <p:pic>
        <p:nvPicPr>
          <p:cNvPr id="7" name="Obraz 6">
            <a:hlinkClick r:id="rId6"/>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117342" y="3356992"/>
            <a:ext cx="1584176" cy="1584176"/>
          </a:xfrm>
          <a:prstGeom prst="ellipse">
            <a:avLst/>
          </a:prstGeom>
          <a:ln>
            <a:noFill/>
          </a:ln>
          <a:effectLst>
            <a:softEdge rad="112500"/>
          </a:effectLst>
        </p:spPr>
      </p:pic>
      <p:pic>
        <p:nvPicPr>
          <p:cNvPr id="8" name="Obraz 7">
            <a:hlinkClick r:id="rId7"/>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164288" y="188640"/>
            <a:ext cx="1584176" cy="1584176"/>
          </a:xfrm>
          <a:prstGeom prst="ellipse">
            <a:avLst/>
          </a:prstGeom>
          <a:ln>
            <a:noFill/>
          </a:ln>
          <a:effectLst>
            <a:softEdge rad="112500"/>
          </a:effectLst>
        </p:spPr>
      </p:pic>
      <p:pic>
        <p:nvPicPr>
          <p:cNvPr id="9" name="Obraz 8">
            <a:hlinkClick r:id="rId8"/>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151616" y="1916832"/>
            <a:ext cx="712976" cy="712976"/>
          </a:xfrm>
          <a:prstGeom prst="ellipse">
            <a:avLst/>
          </a:prstGeom>
          <a:ln>
            <a:noFill/>
          </a:ln>
          <a:effectLst>
            <a:softEdge rad="112500"/>
          </a:effectLst>
        </p:spPr>
      </p:pic>
      <p:pic>
        <p:nvPicPr>
          <p:cNvPr id="10" name="Obraz 9">
            <a:hlinkClick r:id="rId9"/>
          </p:cNvPr>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151616" y="4479043"/>
            <a:ext cx="712976" cy="712976"/>
          </a:xfrm>
          <a:prstGeom prst="ellipse">
            <a:avLst/>
          </a:prstGeom>
          <a:ln>
            <a:noFill/>
          </a:ln>
          <a:effectLst>
            <a:softEdge rad="112500"/>
          </a:effectLst>
        </p:spPr>
      </p:pic>
      <p:sp>
        <p:nvSpPr>
          <p:cNvPr id="3" name="Przycisk akcji: Do przodu lub Następny 2">
            <a:hlinkClick r:id="rId10" highlightClick="1"/>
          </p:cNvPr>
          <p:cNvSpPr/>
          <p:nvPr/>
        </p:nvSpPr>
        <p:spPr>
          <a:xfrm>
            <a:off x="4139952" y="2996952"/>
            <a:ext cx="288032" cy="2160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zycisk akcji: Do przodu lub Następny 10">
            <a:hlinkClick r:id="rId6" highlightClick="1"/>
          </p:cNvPr>
          <p:cNvSpPr/>
          <p:nvPr/>
        </p:nvSpPr>
        <p:spPr>
          <a:xfrm>
            <a:off x="4139952" y="4149080"/>
            <a:ext cx="288032" cy="2160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zycisk akcji: Do przodu lub Następny 11">
            <a:hlinkClick r:id="rId7" highlightClick="1"/>
          </p:cNvPr>
          <p:cNvSpPr/>
          <p:nvPr/>
        </p:nvSpPr>
        <p:spPr>
          <a:xfrm>
            <a:off x="4139952" y="3789040"/>
            <a:ext cx="288032" cy="2160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Przycisk akcji: Do przodu lub Następny 12">
            <a:hlinkClick r:id="rId3" highlightClick="1"/>
          </p:cNvPr>
          <p:cNvSpPr/>
          <p:nvPr/>
        </p:nvSpPr>
        <p:spPr>
          <a:xfrm>
            <a:off x="4139952" y="5084007"/>
            <a:ext cx="288032" cy="2160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rzycisk akcji: Do przodu lub Następny 13">
            <a:hlinkClick r:id="rId5" highlightClick="1"/>
          </p:cNvPr>
          <p:cNvSpPr/>
          <p:nvPr/>
        </p:nvSpPr>
        <p:spPr>
          <a:xfrm>
            <a:off x="4139952" y="5776560"/>
            <a:ext cx="288032" cy="2160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309341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a:spLocks noGrp="1"/>
          </p:cNvSpPr>
          <p:nvPr>
            <p:ph type="title"/>
          </p:nvPr>
        </p:nvSpPr>
        <p:spPr>
          <a:xfrm>
            <a:off x="4860032" y="548680"/>
            <a:ext cx="4176464" cy="994122"/>
          </a:xfrm>
        </p:spPr>
        <p:txBody>
          <a:bodyPr>
            <a:noAutofit/>
          </a:bodyPr>
          <a:lstStyle/>
          <a:p>
            <a:r>
              <a:rPr lang="pl-PL" sz="3200" dirty="0" smtClean="0">
                <a:solidFill>
                  <a:schemeClr val="accent5">
                    <a:lumMod val="50000"/>
                  </a:schemeClr>
                </a:solidFill>
                <a:latin typeface="Candara" panose="020E0502030303020204" pitchFamily="34" charset="0"/>
              </a:rPr>
              <a:t>Muzyka w liturgii. </a:t>
            </a:r>
            <a:br>
              <a:rPr lang="pl-PL" sz="3200" dirty="0" smtClean="0">
                <a:solidFill>
                  <a:schemeClr val="accent5">
                    <a:lumMod val="50000"/>
                  </a:schemeClr>
                </a:solidFill>
                <a:latin typeface="Candara" panose="020E0502030303020204" pitchFamily="34" charset="0"/>
              </a:rPr>
            </a:br>
            <a:r>
              <a:rPr lang="pl-PL" sz="2800" dirty="0" smtClean="0">
                <a:solidFill>
                  <a:schemeClr val="accent5">
                    <a:lumMod val="50000"/>
                  </a:schemeClr>
                </a:solidFill>
                <a:latin typeface="Candara" panose="020E0502030303020204" pitchFamily="34" charset="0"/>
              </a:rPr>
              <a:t>Sakrament małżeństwa. </a:t>
            </a:r>
            <a:endParaRPr lang="pl-PL" sz="3200" dirty="0">
              <a:solidFill>
                <a:schemeClr val="accent5">
                  <a:lumMod val="50000"/>
                </a:schemeClr>
              </a:solidFill>
              <a:latin typeface="Candara" panose="020E0502030303020204" pitchFamily="34" charset="0"/>
            </a:endParaRPr>
          </a:p>
        </p:txBody>
      </p:sp>
      <p:graphicFrame>
        <p:nvGraphicFramePr>
          <p:cNvPr id="5" name="Symbol zastępczy zawartości 3"/>
          <p:cNvGraphicFramePr>
            <a:graphicFrameLocks noGrp="1"/>
          </p:cNvGraphicFramePr>
          <p:nvPr>
            <p:ph sz="half" idx="1"/>
            <p:extLst>
              <p:ext uri="{D42A27DB-BD31-4B8C-83A1-F6EECF244321}">
                <p14:modId xmlns:p14="http://schemas.microsoft.com/office/powerpoint/2010/main" val="1410684239"/>
              </p:ext>
            </p:extLst>
          </p:nvPr>
        </p:nvGraphicFramePr>
        <p:xfrm>
          <a:off x="5004048" y="2204864"/>
          <a:ext cx="3960440" cy="2307978"/>
        </p:xfrm>
        <a:graphic>
          <a:graphicData uri="http://schemas.openxmlformats.org/drawingml/2006/table">
            <a:tbl>
              <a:tblPr firstRow="1" bandRow="1">
                <a:tableStyleId>{BDBED569-4797-4DF1-A0F4-6AAB3CD982D8}</a:tableStyleId>
              </a:tblPr>
              <a:tblGrid>
                <a:gridCol w="3960440"/>
              </a:tblGrid>
              <a:tr h="538421">
                <a:tc>
                  <a:txBody>
                    <a:bodyPr/>
                    <a:lstStyle/>
                    <a:p>
                      <a:r>
                        <a:rPr lang="pl-PL" sz="1800" baseline="0" dirty="0" smtClean="0">
                          <a:solidFill>
                            <a:schemeClr val="accent2">
                              <a:lumMod val="50000"/>
                            </a:schemeClr>
                          </a:solidFill>
                        </a:rPr>
                        <a:t>ANTY</a:t>
                      </a:r>
                      <a:r>
                        <a:rPr lang="pl-PL" sz="1800" baseline="0" dirty="0" smtClean="0">
                          <a:solidFill>
                            <a:schemeClr val="bg1">
                              <a:lumMod val="95000"/>
                            </a:schemeClr>
                          </a:solidFill>
                        </a:rPr>
                        <a:t>-PRZYKŁADY </a:t>
                      </a:r>
                    </a:p>
                    <a:p>
                      <a:r>
                        <a:rPr lang="pl-PL" sz="1800" baseline="0" dirty="0" smtClean="0">
                          <a:solidFill>
                            <a:schemeClr val="bg1">
                              <a:lumMod val="95000"/>
                            </a:schemeClr>
                          </a:solidFill>
                        </a:rPr>
                        <a:t>uwagi dotyczące charakteru wykonania</a:t>
                      </a:r>
                      <a:endParaRPr lang="pl-PL" sz="1800" dirty="0" smtClean="0">
                        <a:solidFill>
                          <a:schemeClr val="bg1">
                            <a:lumMod val="95000"/>
                          </a:schemeClr>
                        </a:solidFill>
                        <a:latin typeface="Candara" panose="020E0502030303020204" pitchFamily="34" charset="0"/>
                      </a:endParaRPr>
                    </a:p>
                  </a:txBody>
                  <a:tcPr marL="66597" marR="66597">
                    <a:solidFill>
                      <a:schemeClr val="bg1">
                        <a:lumMod val="65000"/>
                      </a:schemeClr>
                    </a:solidFill>
                  </a:tcPr>
                </a:tc>
              </a:tr>
              <a:tr h="512782">
                <a:tc>
                  <a:txBody>
                    <a:bodyPr/>
                    <a:lstStyle/>
                    <a:p>
                      <a:pPr fontAlgn="base"/>
                      <a:r>
                        <a:rPr lang="pl-PL" sz="1600" b="1" kern="1200" dirty="0" smtClean="0">
                          <a:solidFill>
                            <a:schemeClr val="accent5">
                              <a:lumMod val="50000"/>
                            </a:schemeClr>
                          </a:solidFill>
                          <a:effectLst/>
                        </a:rPr>
                        <a:t>MICHAŁ DĘBOWSKI</a:t>
                      </a:r>
                      <a:endParaRPr lang="pl-PL" sz="1600" b="1" kern="1200" baseline="0" dirty="0" smtClean="0">
                        <a:solidFill>
                          <a:schemeClr val="accent5">
                            <a:lumMod val="50000"/>
                          </a:schemeClr>
                        </a:solidFill>
                        <a:effectLst/>
                      </a:endParaRPr>
                    </a:p>
                    <a:p>
                      <a:pPr fontAlgn="base"/>
                      <a:r>
                        <a:rPr lang="pl-PL" sz="1800" kern="1200" baseline="0" dirty="0" smtClean="0">
                          <a:effectLst/>
                        </a:rPr>
                        <a:t>combo instrumentalne</a:t>
                      </a:r>
                      <a:endParaRPr lang="pl-PL" sz="1800" b="0" i="0" kern="1200" dirty="0" smtClean="0">
                        <a:solidFill>
                          <a:schemeClr val="dk1"/>
                        </a:solidFill>
                        <a:effectLst/>
                        <a:latin typeface="+mn-lt"/>
                        <a:ea typeface="+mn-ea"/>
                        <a:cs typeface="+mn-cs"/>
                      </a:endParaRPr>
                    </a:p>
                  </a:txBody>
                  <a:tcPr marL="66597" marR="66597">
                    <a:solidFill>
                      <a:schemeClr val="accent1">
                        <a:lumMod val="40000"/>
                        <a:lumOff val="60000"/>
                      </a:schemeClr>
                    </a:solidFill>
                  </a:tcPr>
                </a:tc>
              </a:tr>
              <a:tr h="512782">
                <a:tc>
                  <a:txBody>
                    <a:bodyPr/>
                    <a:lstStyle/>
                    <a:p>
                      <a:r>
                        <a:rPr lang="pl-PL" sz="1600" b="1" dirty="0" smtClean="0">
                          <a:solidFill>
                            <a:schemeClr val="accent5">
                              <a:lumMod val="50000"/>
                            </a:schemeClr>
                          </a:solidFill>
                        </a:rPr>
                        <a:t>MACIEJ GÓRNY</a:t>
                      </a:r>
                    </a:p>
                    <a:p>
                      <a:pPr marL="0" marR="0" indent="0" algn="l" defTabSz="914400" rtl="0" eaLnBrk="1" fontAlgn="auto" latinLnBrk="0" hangingPunct="1">
                        <a:lnSpc>
                          <a:spcPct val="100000"/>
                        </a:lnSpc>
                        <a:spcBef>
                          <a:spcPts val="0"/>
                        </a:spcBef>
                        <a:spcAft>
                          <a:spcPts val="0"/>
                        </a:spcAft>
                        <a:buClrTx/>
                        <a:buSzTx/>
                        <a:buFontTx/>
                        <a:buNone/>
                        <a:tabLst/>
                        <a:defRPr/>
                      </a:pPr>
                      <a:r>
                        <a:rPr lang="pl-PL" sz="1800" kern="1200" baseline="0" dirty="0" smtClean="0">
                          <a:effectLst/>
                        </a:rPr>
                        <a:t>combo instrumentalne</a:t>
                      </a:r>
                      <a:endParaRPr lang="pl-PL" sz="1800" kern="1200" dirty="0" smtClean="0">
                        <a:effectLst/>
                      </a:endParaRPr>
                    </a:p>
                  </a:txBody>
                  <a:tcPr marL="66597" marR="66597">
                    <a:solidFill>
                      <a:schemeClr val="accent1">
                        <a:lumMod val="40000"/>
                        <a:lumOff val="60000"/>
                      </a:schemeClr>
                    </a:solidFill>
                  </a:tcPr>
                </a:tc>
              </a:tr>
              <a:tr h="448698">
                <a:tc>
                  <a:txBody>
                    <a:bodyPr/>
                    <a:lstStyle/>
                    <a:p>
                      <a:r>
                        <a:rPr lang="pl-PL" sz="1600" dirty="0" smtClean="0"/>
                        <a:t>…I WIELE WIELE INNYCH</a:t>
                      </a:r>
                      <a:endParaRPr lang="pl-PL" sz="1600" b="1" i="0" dirty="0" smtClean="0">
                        <a:solidFill>
                          <a:srgbClr val="0000FF"/>
                        </a:solidFill>
                      </a:endParaRPr>
                    </a:p>
                  </a:txBody>
                  <a:tcPr marL="66597" marR="66597">
                    <a:solidFill>
                      <a:schemeClr val="accent1">
                        <a:lumMod val="40000"/>
                        <a:lumOff val="60000"/>
                      </a:schemeClr>
                    </a:solidFill>
                  </a:tcPr>
                </a:tc>
              </a:tr>
            </a:tbl>
          </a:graphicData>
        </a:graphic>
      </p:graphicFrame>
      <p:sp>
        <p:nvSpPr>
          <p:cNvPr id="2" name="Symbol zastępczy zawartości 1"/>
          <p:cNvSpPr>
            <a:spLocks noGrp="1"/>
          </p:cNvSpPr>
          <p:nvPr>
            <p:ph sz="half" idx="2"/>
          </p:nvPr>
        </p:nvSpPr>
        <p:spPr>
          <a:xfrm>
            <a:off x="323528" y="404664"/>
            <a:ext cx="4392488" cy="3024335"/>
          </a:xfr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a:noAutofit/>
          </a:bodyPr>
          <a:lstStyle/>
          <a:p>
            <a:pPr marL="0" indent="0">
              <a:buNone/>
            </a:pPr>
            <a:r>
              <a:rPr lang="pl-PL" sz="1600" i="1" dirty="0" smtClean="0"/>
              <a:t>29. Poza </a:t>
            </a:r>
            <a:r>
              <a:rPr lang="pl-PL" sz="1600" i="1" dirty="0"/>
              <a:t>organami wolno używać w liturgii innych instrumentów </a:t>
            </a:r>
            <a:r>
              <a:rPr lang="pl-PL" sz="1600" b="1" i="1" dirty="0"/>
              <a:t>z wyjątkiem tych, które są zbyt hałaśliwe lub wprost przeznaczone do wykonywania współczesnej muzyki rozrywkowej</a:t>
            </a:r>
            <a:r>
              <a:rPr lang="pl-PL" sz="1600" i="1" dirty="0"/>
              <a:t>. Wyłącza się z użytku liturgicznego, zgodnie </a:t>
            </a:r>
            <a:br>
              <a:rPr lang="pl-PL" sz="1600" i="1" dirty="0"/>
            </a:br>
            <a:r>
              <a:rPr lang="pl-PL" sz="1600" i="1" dirty="0" smtClean="0"/>
              <a:t>z tradycją </a:t>
            </a:r>
            <a:r>
              <a:rPr lang="pl-PL" sz="1600" i="1" dirty="0"/>
              <a:t>takie instrumenty, jak fortepian, akordeon, mandolina, gitara elektryczna, perkusja, wibrafon itp</a:t>
            </a:r>
            <a:r>
              <a:rPr lang="pl-PL" sz="1600" i="1" dirty="0" smtClean="0"/>
              <a:t>.</a:t>
            </a:r>
          </a:p>
          <a:p>
            <a:pPr marL="0" indent="0">
              <a:buNone/>
            </a:pPr>
            <a:endParaRPr lang="pl-PL" sz="1400" b="1" i="1" dirty="0" smtClean="0"/>
          </a:p>
          <a:p>
            <a:pPr marL="0" indent="0" algn="r">
              <a:buNone/>
            </a:pPr>
            <a:r>
              <a:rPr lang="pl-PL" sz="1400" b="1" i="1" dirty="0" smtClean="0"/>
              <a:t>Instrukcja </a:t>
            </a:r>
            <a:r>
              <a:rPr lang="pl-PL" sz="1400" b="1" i="1" dirty="0"/>
              <a:t>Episkopatu Polski o muzyce liturgicznej po Soborze Watykańskim II</a:t>
            </a:r>
          </a:p>
          <a:p>
            <a:pPr marL="0" indent="0" algn="r">
              <a:buNone/>
            </a:pPr>
            <a:r>
              <a:rPr lang="pl-PL" sz="1400" b="1" i="1" dirty="0"/>
              <a:t>8 II 1979</a:t>
            </a:r>
            <a:r>
              <a:rPr lang="pl-PL" sz="1600" b="1" i="1" dirty="0"/>
              <a:t> </a:t>
            </a:r>
            <a:endParaRPr lang="pl-PL" sz="1600" dirty="0"/>
          </a:p>
        </p:txBody>
      </p:sp>
      <p:sp>
        <p:nvSpPr>
          <p:cNvPr id="6" name="Symbol zastępczy zawartości 1"/>
          <p:cNvSpPr txBox="1">
            <a:spLocks/>
          </p:cNvSpPr>
          <p:nvPr/>
        </p:nvSpPr>
        <p:spPr>
          <a:xfrm>
            <a:off x="755576" y="3717032"/>
            <a:ext cx="3960440" cy="2664296"/>
          </a:xfrm>
          <a:prstGeom prst="rect">
            <a:avLst/>
          </a:prstGeo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l-PL" sz="1600" i="1" dirty="0" smtClean="0"/>
              <a:t>30. Muzyka w czasie sprawowania czynności liturgicznych winna być wykonywana "na żywo", dlatego </a:t>
            </a:r>
            <a:r>
              <a:rPr lang="pl-PL" sz="1600" b="1" i="1" dirty="0" smtClean="0"/>
              <a:t>nie wolno zastępować śpiewu zgromadzonych lub gry na instrumentach muzyką odtwarzaną za pomocą aparatów, </a:t>
            </a:r>
            <a:br>
              <a:rPr lang="pl-PL" sz="1600" b="1" i="1" dirty="0" smtClean="0"/>
            </a:br>
            <a:r>
              <a:rPr lang="pl-PL" sz="1600" b="1" i="1" dirty="0" smtClean="0"/>
              <a:t>np. magnetofonu, adapteru, radia itp.</a:t>
            </a:r>
          </a:p>
          <a:p>
            <a:pPr marL="0" indent="0">
              <a:buFont typeface="Arial" panose="020B0604020202020204" pitchFamily="34" charset="0"/>
              <a:buNone/>
            </a:pPr>
            <a:endParaRPr lang="pl-PL" sz="1600" i="1" dirty="0"/>
          </a:p>
          <a:p>
            <a:pPr marL="0" indent="0" algn="r">
              <a:buNone/>
            </a:pPr>
            <a:r>
              <a:rPr lang="pl-PL" sz="1400" b="1" i="1" dirty="0"/>
              <a:t>Instrukcja Episkopatu Polski o muzyce liturgicznej po Soborze Watykańskim II</a:t>
            </a:r>
          </a:p>
          <a:p>
            <a:pPr marL="0" indent="0" algn="r">
              <a:buNone/>
            </a:pPr>
            <a:r>
              <a:rPr lang="pl-PL" sz="1400" b="1" i="1" dirty="0"/>
              <a:t>8 II 1979</a:t>
            </a:r>
            <a:r>
              <a:rPr lang="pl-PL" sz="1600" b="1" i="1" dirty="0"/>
              <a:t> </a:t>
            </a:r>
            <a:endParaRPr lang="pl-PL" sz="1600" dirty="0"/>
          </a:p>
          <a:p>
            <a:pPr marL="0" indent="0">
              <a:buFont typeface="Arial" panose="020B0604020202020204" pitchFamily="34" charset="0"/>
              <a:buNone/>
            </a:pPr>
            <a:endParaRPr lang="pl-PL" sz="1600" i="1" dirty="0" smtClean="0"/>
          </a:p>
          <a:p>
            <a:pPr marL="0" indent="0">
              <a:buNone/>
            </a:pPr>
            <a:endParaRPr lang="pl-PL" dirty="0"/>
          </a:p>
        </p:txBody>
      </p:sp>
      <p:pic>
        <p:nvPicPr>
          <p:cNvPr id="3" name="Obraz 2">
            <a:hlinkClick r:id="rId3"/>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5190790" y="4869160"/>
            <a:ext cx="1253944" cy="1152128"/>
          </a:xfrm>
          <a:prstGeom prst="rect">
            <a:avLst/>
          </a:prstGeom>
        </p:spPr>
      </p:pic>
      <p:pic>
        <p:nvPicPr>
          <p:cNvPr id="7" name="Obraz 6">
            <a:hlinkClick r:id="rId6"/>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7452320" y="4864272"/>
            <a:ext cx="1253944" cy="1152128"/>
          </a:xfrm>
          <a:prstGeom prst="rect">
            <a:avLst/>
          </a:prstGeom>
        </p:spPr>
      </p:pic>
    </p:spTree>
    <p:extLst>
      <p:ext uri="{BB962C8B-B14F-4D97-AF65-F5344CB8AC3E}">
        <p14:creationId xmlns:p14="http://schemas.microsoft.com/office/powerpoint/2010/main" val="3492237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solidFill>
                  <a:schemeClr val="accent5">
                    <a:lumMod val="50000"/>
                  </a:schemeClr>
                </a:solidFill>
              </a:rPr>
              <a:t>ZASADY DOBORU REPERTUARU</a:t>
            </a:r>
            <a:br>
              <a:rPr lang="pl-PL" dirty="0" smtClean="0">
                <a:solidFill>
                  <a:schemeClr val="accent5">
                    <a:lumMod val="50000"/>
                  </a:schemeClr>
                </a:solidFill>
              </a:rPr>
            </a:br>
            <a:r>
              <a:rPr lang="pl-PL" dirty="0" smtClean="0">
                <a:solidFill>
                  <a:schemeClr val="accent5">
                    <a:lumMod val="50000"/>
                  </a:schemeClr>
                </a:solidFill>
              </a:rPr>
              <a:t>wg ks. Joachima Waloszka</a:t>
            </a:r>
            <a:endParaRPr lang="pl-PL" dirty="0">
              <a:solidFill>
                <a:schemeClr val="accent5">
                  <a:lumMod val="50000"/>
                </a:schemeClr>
              </a:solidFill>
            </a:endParaRPr>
          </a:p>
        </p:txBody>
      </p:sp>
      <p:sp>
        <p:nvSpPr>
          <p:cNvPr id="3" name="Symbol zastępczy zawartości 2"/>
          <p:cNvSpPr>
            <a:spLocks noGrp="1"/>
          </p:cNvSpPr>
          <p:nvPr>
            <p:ph sz="half" idx="1"/>
          </p:nvPr>
        </p:nvSpPr>
        <p:spPr>
          <a:xfrm>
            <a:off x="1331640" y="1916832"/>
            <a:ext cx="6768752" cy="4392488"/>
          </a:xfrm>
        </p:spPr>
        <p:txBody>
          <a:bodyPr>
            <a:normAutofit lnSpcReduction="10000"/>
          </a:bodyPr>
          <a:lstStyle/>
          <a:p>
            <a:r>
              <a:rPr lang="pl-PL" b="1" spc="300" dirty="0" smtClean="0">
                <a:solidFill>
                  <a:schemeClr val="accent5">
                    <a:lumMod val="50000"/>
                  </a:schemeClr>
                </a:solidFill>
              </a:rPr>
              <a:t>zasada funkcjonalności</a:t>
            </a:r>
          </a:p>
          <a:p>
            <a:endParaRPr lang="pl-PL" b="1" spc="300" dirty="0" smtClean="0">
              <a:solidFill>
                <a:schemeClr val="accent5">
                  <a:lumMod val="50000"/>
                </a:schemeClr>
              </a:solidFill>
            </a:endParaRPr>
          </a:p>
          <a:p>
            <a:r>
              <a:rPr lang="pl-PL" b="1" spc="300" dirty="0" smtClean="0">
                <a:solidFill>
                  <a:schemeClr val="accent5">
                    <a:lumMod val="50000"/>
                  </a:schemeClr>
                </a:solidFill>
              </a:rPr>
              <a:t>zasada trzeźwości </a:t>
            </a:r>
          </a:p>
          <a:p>
            <a:endParaRPr lang="pl-PL" b="1" spc="300" dirty="0" smtClean="0">
              <a:solidFill>
                <a:schemeClr val="accent5">
                  <a:lumMod val="50000"/>
                </a:schemeClr>
              </a:solidFill>
            </a:endParaRPr>
          </a:p>
          <a:p>
            <a:r>
              <a:rPr lang="pl-PL" b="1" spc="300" dirty="0" smtClean="0">
                <a:solidFill>
                  <a:schemeClr val="accent5">
                    <a:lumMod val="50000"/>
                  </a:schemeClr>
                </a:solidFill>
              </a:rPr>
              <a:t>zasada komunikatywności </a:t>
            </a:r>
          </a:p>
          <a:p>
            <a:endParaRPr lang="pl-PL" b="1" spc="300" dirty="0" smtClean="0">
              <a:solidFill>
                <a:schemeClr val="accent5">
                  <a:lumMod val="50000"/>
                </a:schemeClr>
              </a:solidFill>
            </a:endParaRPr>
          </a:p>
          <a:p>
            <a:r>
              <a:rPr lang="pl-PL" b="1" spc="300" dirty="0" smtClean="0">
                <a:solidFill>
                  <a:schemeClr val="accent5">
                    <a:lumMod val="50000"/>
                  </a:schemeClr>
                </a:solidFill>
              </a:rPr>
              <a:t>zasada obiektywizmu</a:t>
            </a:r>
          </a:p>
          <a:p>
            <a:endParaRPr lang="pl-PL" b="1" spc="300" dirty="0" smtClean="0">
              <a:solidFill>
                <a:schemeClr val="accent5">
                  <a:lumMod val="50000"/>
                </a:schemeClr>
              </a:solidFill>
            </a:endParaRPr>
          </a:p>
          <a:p>
            <a:r>
              <a:rPr lang="pl-PL" b="1" spc="300" dirty="0" smtClean="0">
                <a:solidFill>
                  <a:schemeClr val="accent5">
                    <a:lumMod val="50000"/>
                  </a:schemeClr>
                </a:solidFill>
              </a:rPr>
              <a:t>zasada otwartości na słowo </a:t>
            </a:r>
          </a:p>
          <a:p>
            <a:endParaRPr lang="pl-PL" b="1" spc="300" dirty="0">
              <a:solidFill>
                <a:schemeClr val="accent5">
                  <a:lumMod val="50000"/>
                </a:schemeClr>
              </a:solidFill>
            </a:endParaRPr>
          </a:p>
        </p:txBody>
      </p:sp>
    </p:spTree>
    <p:extLst>
      <p:ext uri="{BB962C8B-B14F-4D97-AF65-F5344CB8AC3E}">
        <p14:creationId xmlns:p14="http://schemas.microsoft.com/office/powerpoint/2010/main" val="2443377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a:spLocks noGrp="1"/>
          </p:cNvSpPr>
          <p:nvPr>
            <p:ph type="title"/>
          </p:nvPr>
        </p:nvSpPr>
        <p:spPr>
          <a:xfrm>
            <a:off x="2627784" y="548680"/>
            <a:ext cx="4176464" cy="1008112"/>
          </a:xfrm>
        </p:spPr>
        <p:txBody>
          <a:bodyPr>
            <a:noAutofit/>
          </a:bodyPr>
          <a:lstStyle/>
          <a:p>
            <a:r>
              <a:rPr lang="pl-PL" sz="3200" dirty="0" smtClean="0">
                <a:solidFill>
                  <a:schemeClr val="accent5">
                    <a:lumMod val="50000"/>
                  </a:schemeClr>
                </a:solidFill>
                <a:latin typeface="Candara" panose="020E0502030303020204" pitchFamily="34" charset="0"/>
              </a:rPr>
              <a:t>Muzyka w liturgii. </a:t>
            </a:r>
            <a:br>
              <a:rPr lang="pl-PL" sz="3200" dirty="0" smtClean="0">
                <a:solidFill>
                  <a:schemeClr val="accent5">
                    <a:lumMod val="50000"/>
                  </a:schemeClr>
                </a:solidFill>
                <a:latin typeface="Candara" panose="020E0502030303020204" pitchFamily="34" charset="0"/>
              </a:rPr>
            </a:br>
            <a:r>
              <a:rPr lang="pl-PL" sz="2800" dirty="0" smtClean="0">
                <a:solidFill>
                  <a:schemeClr val="accent5">
                    <a:lumMod val="50000"/>
                  </a:schemeClr>
                </a:solidFill>
                <a:latin typeface="Candara" panose="020E0502030303020204" pitchFamily="34" charset="0"/>
              </a:rPr>
              <a:t>Sakrament małżeństwa. </a:t>
            </a:r>
            <a:endParaRPr lang="pl-PL" sz="3200" dirty="0">
              <a:solidFill>
                <a:schemeClr val="accent5">
                  <a:lumMod val="50000"/>
                </a:schemeClr>
              </a:solidFill>
              <a:latin typeface="Candara" panose="020E0502030303020204" pitchFamily="34" charset="0"/>
            </a:endParaRPr>
          </a:p>
        </p:txBody>
      </p:sp>
      <p:graphicFrame>
        <p:nvGraphicFramePr>
          <p:cNvPr id="5" name="Symbol zastępczy zawartości 3"/>
          <p:cNvGraphicFramePr>
            <a:graphicFrameLocks noGrp="1"/>
          </p:cNvGraphicFramePr>
          <p:nvPr>
            <p:ph sz="half" idx="1"/>
            <p:extLst>
              <p:ext uri="{D42A27DB-BD31-4B8C-83A1-F6EECF244321}">
                <p14:modId xmlns:p14="http://schemas.microsoft.com/office/powerpoint/2010/main" val="3170177972"/>
              </p:ext>
            </p:extLst>
          </p:nvPr>
        </p:nvGraphicFramePr>
        <p:xfrm>
          <a:off x="899592" y="1772816"/>
          <a:ext cx="7344816" cy="4103890"/>
        </p:xfrm>
        <a:graphic>
          <a:graphicData uri="http://schemas.openxmlformats.org/drawingml/2006/table">
            <a:tbl>
              <a:tblPr firstRow="1" bandRow="1">
                <a:tableStyleId>{BDBED569-4797-4DF1-A0F4-6AAB3CD982D8}</a:tableStyleId>
              </a:tblPr>
              <a:tblGrid>
                <a:gridCol w="3672408"/>
                <a:gridCol w="3672408"/>
              </a:tblGrid>
              <a:tr h="432048">
                <a:tc gridSpan="2">
                  <a:txBody>
                    <a:bodyPr/>
                    <a:lstStyle/>
                    <a:p>
                      <a:r>
                        <a:rPr lang="pl-PL" sz="1800" baseline="0" dirty="0" smtClean="0">
                          <a:solidFill>
                            <a:schemeClr val="bg1">
                              <a:lumMod val="95000"/>
                            </a:schemeClr>
                          </a:solidFill>
                        </a:rPr>
                        <a:t>PRZYKŁADY pieśni tradycyjnych</a:t>
                      </a:r>
                    </a:p>
                  </a:txBody>
                  <a:tcPr marL="66597" marR="66597" anchor="ctr">
                    <a:solidFill>
                      <a:schemeClr val="bg1">
                        <a:lumMod val="65000"/>
                      </a:schemeClr>
                    </a:solidFill>
                  </a:tcPr>
                </a:tc>
                <a:tc hMerge="1">
                  <a:txBody>
                    <a:bodyPr/>
                    <a:lstStyle/>
                    <a:p>
                      <a:endParaRPr lang="pl-PL"/>
                    </a:p>
                  </a:txBody>
                  <a:tcPr/>
                </a:tc>
              </a:tr>
              <a:tr h="506450">
                <a:tc>
                  <a:txBody>
                    <a:bodyPr/>
                    <a:lstStyle/>
                    <a:p>
                      <a:pPr fontAlgn="base"/>
                      <a:r>
                        <a:rPr lang="pl-PL" sz="1900" b="0" i="0" kern="1200" dirty="0" smtClean="0">
                          <a:solidFill>
                            <a:schemeClr val="accent5">
                              <a:lumMod val="50000"/>
                            </a:schemeClr>
                          </a:solidFill>
                          <a:effectLst/>
                          <a:latin typeface="+mn-lt"/>
                          <a:ea typeface="+mn-ea"/>
                          <a:cs typeface="+mn-cs"/>
                        </a:rPr>
                        <a:t>Pod Twą</a:t>
                      </a:r>
                      <a:r>
                        <a:rPr lang="pl-PL" sz="1900" b="0" i="0" kern="1200" baseline="0" dirty="0" smtClean="0">
                          <a:solidFill>
                            <a:schemeClr val="accent5">
                              <a:lumMod val="50000"/>
                            </a:schemeClr>
                          </a:solidFill>
                          <a:effectLst/>
                          <a:latin typeface="+mn-lt"/>
                          <a:ea typeface="+mn-ea"/>
                          <a:cs typeface="+mn-cs"/>
                        </a:rPr>
                        <a:t> obronę</a:t>
                      </a:r>
                      <a:endParaRPr lang="pl-PL" sz="1900" b="0" i="0" kern="1200" dirty="0" smtClean="0">
                        <a:solidFill>
                          <a:schemeClr val="accent5">
                            <a:lumMod val="50000"/>
                          </a:schemeClr>
                        </a:solidFill>
                        <a:effectLst/>
                        <a:latin typeface="+mn-lt"/>
                        <a:ea typeface="+mn-ea"/>
                        <a:cs typeface="+mn-cs"/>
                      </a:endParaRPr>
                    </a:p>
                  </a:txBody>
                  <a:tcPr marL="66597" marR="66597" anchor="ctr">
                    <a:solidFill>
                      <a:schemeClr val="accent1">
                        <a:lumMod val="40000"/>
                        <a:lumOff val="60000"/>
                      </a:schemeClr>
                    </a:solidFill>
                  </a:tcPr>
                </a:tc>
                <a:tc>
                  <a:txBody>
                    <a:bodyPr/>
                    <a:lstStyle/>
                    <a:p>
                      <a:pPr fontAlgn="base"/>
                      <a:r>
                        <a:rPr lang="pl-PL" sz="1900" b="0" i="0" kern="1200" dirty="0" smtClean="0">
                          <a:solidFill>
                            <a:schemeClr val="accent5">
                              <a:lumMod val="50000"/>
                            </a:schemeClr>
                          </a:solidFill>
                          <a:effectLst/>
                          <a:latin typeface="+mn-lt"/>
                          <a:ea typeface="+mn-ea"/>
                          <a:cs typeface="+mn-cs"/>
                        </a:rPr>
                        <a:t>Niechaj z nami będzie Pan</a:t>
                      </a:r>
                    </a:p>
                  </a:txBody>
                  <a:tcPr marL="66597" marR="66597" anchor="ctr">
                    <a:solidFill>
                      <a:schemeClr val="accent1">
                        <a:lumMod val="40000"/>
                        <a:lumOff val="60000"/>
                      </a:schemeClr>
                    </a:solidFill>
                  </a:tcPr>
                </a:tc>
              </a:tr>
              <a:tr h="506450">
                <a:tc>
                  <a:txBody>
                    <a:bodyPr/>
                    <a:lstStyle/>
                    <a:p>
                      <a:r>
                        <a:rPr lang="pl-PL" sz="1900" b="0" kern="1200" dirty="0" smtClean="0">
                          <a:solidFill>
                            <a:schemeClr val="accent5">
                              <a:lumMod val="50000"/>
                            </a:schemeClr>
                          </a:solidFill>
                          <a:effectLst/>
                        </a:rPr>
                        <a:t>Jeden chleb</a:t>
                      </a:r>
                    </a:p>
                  </a:txBody>
                  <a:tcPr marL="66597" marR="66597" anchor="ct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900" b="0" i="0" dirty="0" smtClean="0">
                          <a:solidFill>
                            <a:schemeClr val="accent5">
                              <a:lumMod val="50000"/>
                            </a:schemeClr>
                          </a:solidFill>
                        </a:rPr>
                        <a:t>Złącz Panie miłujących Cię</a:t>
                      </a:r>
                    </a:p>
                  </a:txBody>
                  <a:tcPr marL="66597" marR="66597" anchor="ctr">
                    <a:solidFill>
                      <a:schemeClr val="accent1">
                        <a:lumMod val="40000"/>
                        <a:lumOff val="60000"/>
                      </a:schemeClr>
                    </a:solidFill>
                  </a:tcPr>
                </a:tc>
              </a:tr>
              <a:tr h="4431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900" b="0" i="0" kern="1200" dirty="0" smtClean="0">
                          <a:solidFill>
                            <a:schemeClr val="accent5">
                              <a:lumMod val="50000"/>
                            </a:schemeClr>
                          </a:solidFill>
                          <a:effectLst/>
                          <a:latin typeface="+mn-lt"/>
                          <a:ea typeface="+mn-ea"/>
                          <a:cs typeface="+mn-cs"/>
                        </a:rPr>
                        <a:t>Gdzie</a:t>
                      </a:r>
                      <a:r>
                        <a:rPr lang="pl-PL" sz="1900" b="0" i="0" kern="1200" baseline="0" dirty="0" smtClean="0">
                          <a:solidFill>
                            <a:schemeClr val="accent5">
                              <a:lumMod val="50000"/>
                            </a:schemeClr>
                          </a:solidFill>
                          <a:effectLst/>
                          <a:latin typeface="+mn-lt"/>
                          <a:ea typeface="+mn-ea"/>
                          <a:cs typeface="+mn-cs"/>
                        </a:rPr>
                        <a:t> miłość wzajemna</a:t>
                      </a:r>
                      <a:endParaRPr lang="pl-PL" sz="1900" b="0" i="0" kern="1200" dirty="0" smtClean="0">
                        <a:solidFill>
                          <a:schemeClr val="accent5">
                            <a:lumMod val="50000"/>
                          </a:schemeClr>
                        </a:solidFill>
                        <a:effectLst/>
                        <a:latin typeface="+mn-lt"/>
                        <a:ea typeface="+mn-ea"/>
                        <a:cs typeface="+mn-cs"/>
                      </a:endParaRPr>
                    </a:p>
                  </a:txBody>
                  <a:tcPr marL="66597" marR="66597" anchor="ct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900" b="0" i="0" dirty="0" smtClean="0">
                          <a:solidFill>
                            <a:schemeClr val="accent5">
                              <a:lumMod val="50000"/>
                            </a:schemeClr>
                          </a:solidFill>
                        </a:rPr>
                        <a:t>Miłujcie się wzajemnie</a:t>
                      </a:r>
                    </a:p>
                  </a:txBody>
                  <a:tcPr marL="66597" marR="66597" anchor="ctr">
                    <a:solidFill>
                      <a:schemeClr val="accent1">
                        <a:lumMod val="40000"/>
                        <a:lumOff val="60000"/>
                      </a:schemeClr>
                    </a:solidFill>
                  </a:tcPr>
                </a:tc>
              </a:tr>
              <a:tr h="4431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900" b="0" i="0" kern="1200" dirty="0" smtClean="0">
                          <a:solidFill>
                            <a:schemeClr val="accent5">
                              <a:lumMod val="50000"/>
                            </a:schemeClr>
                          </a:solidFill>
                          <a:effectLst/>
                          <a:latin typeface="+mn-lt"/>
                          <a:ea typeface="+mn-ea"/>
                          <a:cs typeface="+mn-cs"/>
                        </a:rPr>
                        <a:t>Głoś imię</a:t>
                      </a:r>
                      <a:r>
                        <a:rPr lang="pl-PL" sz="1900" b="0" i="0" kern="1200" baseline="0" dirty="0" smtClean="0">
                          <a:solidFill>
                            <a:schemeClr val="accent5">
                              <a:lumMod val="50000"/>
                            </a:schemeClr>
                          </a:solidFill>
                          <a:effectLst/>
                          <a:latin typeface="+mn-lt"/>
                          <a:ea typeface="+mn-ea"/>
                          <a:cs typeface="+mn-cs"/>
                        </a:rPr>
                        <a:t> Pana </a:t>
                      </a:r>
                      <a:endParaRPr lang="pl-PL" sz="1900" b="0" i="0" kern="1200" dirty="0" smtClean="0">
                        <a:solidFill>
                          <a:schemeClr val="accent5">
                            <a:lumMod val="50000"/>
                          </a:schemeClr>
                        </a:solidFill>
                        <a:effectLst/>
                        <a:latin typeface="+mn-lt"/>
                        <a:ea typeface="+mn-ea"/>
                        <a:cs typeface="+mn-cs"/>
                      </a:endParaRPr>
                    </a:p>
                  </a:txBody>
                  <a:tcPr marL="66597" marR="66597" anchor="ct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900" b="0" i="0" dirty="0" smtClean="0">
                          <a:solidFill>
                            <a:schemeClr val="accent5">
                              <a:lumMod val="50000"/>
                            </a:schemeClr>
                          </a:solidFill>
                        </a:rPr>
                        <a:t>Oto jest dzień,</a:t>
                      </a:r>
                      <a:r>
                        <a:rPr lang="pl-PL" sz="1900" b="0" i="0" baseline="0" dirty="0" smtClean="0">
                          <a:solidFill>
                            <a:schemeClr val="accent5">
                              <a:lumMod val="50000"/>
                            </a:schemeClr>
                          </a:solidFill>
                        </a:rPr>
                        <a:t> który dał nam Pan</a:t>
                      </a:r>
                      <a:endParaRPr lang="pl-PL" sz="1900" b="0" i="0" dirty="0" smtClean="0">
                        <a:solidFill>
                          <a:schemeClr val="accent5">
                            <a:lumMod val="50000"/>
                          </a:schemeClr>
                        </a:solidFill>
                      </a:endParaRPr>
                    </a:p>
                  </a:txBody>
                  <a:tcPr marL="66597" marR="66597" anchor="ctr">
                    <a:solidFill>
                      <a:schemeClr val="accent1">
                        <a:lumMod val="40000"/>
                        <a:lumOff val="60000"/>
                      </a:schemeClr>
                    </a:solidFill>
                  </a:tcPr>
                </a:tc>
              </a:tr>
              <a:tr h="4431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900" b="0" i="0" dirty="0" smtClean="0">
                          <a:solidFill>
                            <a:schemeClr val="accent5">
                              <a:lumMod val="50000"/>
                            </a:schemeClr>
                          </a:solidFill>
                        </a:rPr>
                        <a:t>Panie pragnienia</a:t>
                      </a:r>
                      <a:r>
                        <a:rPr lang="pl-PL" sz="1900" b="0" i="0" baseline="0" dirty="0" smtClean="0">
                          <a:solidFill>
                            <a:schemeClr val="accent5">
                              <a:lumMod val="50000"/>
                            </a:schemeClr>
                          </a:solidFill>
                        </a:rPr>
                        <a:t> ludzkich serc</a:t>
                      </a:r>
                      <a:endParaRPr lang="pl-PL" sz="1900" b="0" i="0" dirty="0" smtClean="0">
                        <a:solidFill>
                          <a:schemeClr val="accent5">
                            <a:lumMod val="50000"/>
                          </a:schemeClr>
                        </a:solidFill>
                      </a:endParaRPr>
                    </a:p>
                  </a:txBody>
                  <a:tcPr marL="66597" marR="66597" anchor="ctr">
                    <a:solidFill>
                      <a:schemeClr val="accent1">
                        <a:lumMod val="40000"/>
                        <a:lumOff val="60000"/>
                      </a:schemeClr>
                    </a:solidFill>
                  </a:tcPr>
                </a:tc>
                <a:tc>
                  <a:txBody>
                    <a:bodyPr/>
                    <a:lstStyle/>
                    <a:p>
                      <a:r>
                        <a:rPr lang="pl-PL" sz="1900" b="0" i="0" dirty="0" smtClean="0">
                          <a:solidFill>
                            <a:schemeClr val="accent5">
                              <a:lumMod val="50000"/>
                            </a:schemeClr>
                          </a:solidFill>
                        </a:rPr>
                        <a:t>Bóg jest miłością</a:t>
                      </a:r>
                    </a:p>
                  </a:txBody>
                  <a:tcPr marL="66597" marR="66597" anchor="ctr">
                    <a:solidFill>
                      <a:schemeClr val="accent1">
                        <a:lumMod val="40000"/>
                        <a:lumOff val="60000"/>
                      </a:schemeClr>
                    </a:solidFill>
                  </a:tcPr>
                </a:tc>
              </a:tr>
              <a:tr h="443157">
                <a:tc>
                  <a:txBody>
                    <a:bodyPr/>
                    <a:lstStyle/>
                    <a:p>
                      <a:r>
                        <a:rPr lang="pl-PL" sz="1900" b="0" i="0" dirty="0" smtClean="0">
                          <a:solidFill>
                            <a:schemeClr val="accent5">
                              <a:lumMod val="50000"/>
                            </a:schemeClr>
                          </a:solidFill>
                        </a:rPr>
                        <a:t>Maryjo</a:t>
                      </a:r>
                      <a:r>
                        <a:rPr lang="pl-PL" sz="1900" b="0" i="0" baseline="0" dirty="0" smtClean="0">
                          <a:solidFill>
                            <a:schemeClr val="accent5">
                              <a:lumMod val="50000"/>
                            </a:schemeClr>
                          </a:solidFill>
                        </a:rPr>
                        <a:t> coś jest w niebie</a:t>
                      </a:r>
                      <a:endParaRPr lang="pl-PL" sz="1900" b="0" i="0" dirty="0" smtClean="0">
                        <a:solidFill>
                          <a:schemeClr val="accent5">
                            <a:lumMod val="50000"/>
                          </a:schemeClr>
                        </a:solidFill>
                      </a:endParaRPr>
                    </a:p>
                  </a:txBody>
                  <a:tcPr marL="66597" marR="66597" anchor="ctr">
                    <a:solidFill>
                      <a:schemeClr val="accent1">
                        <a:lumMod val="40000"/>
                        <a:lumOff val="60000"/>
                      </a:schemeClr>
                    </a:solidFill>
                  </a:tcPr>
                </a:tc>
                <a:tc>
                  <a:txBody>
                    <a:bodyPr/>
                    <a:lstStyle/>
                    <a:p>
                      <a:r>
                        <a:rPr lang="pl-PL" sz="1900" b="0" i="0" dirty="0" smtClean="0">
                          <a:solidFill>
                            <a:schemeClr val="accent5">
                              <a:lumMod val="50000"/>
                            </a:schemeClr>
                          </a:solidFill>
                        </a:rPr>
                        <a:t>O Pani ufność nasza</a:t>
                      </a:r>
                    </a:p>
                  </a:txBody>
                  <a:tcPr marL="66597" marR="66597" anchor="ctr">
                    <a:solidFill>
                      <a:schemeClr val="accent1">
                        <a:lumMod val="40000"/>
                        <a:lumOff val="60000"/>
                      </a:schemeClr>
                    </a:solidFill>
                  </a:tcPr>
                </a:tc>
              </a:tr>
              <a:tr h="443157">
                <a:tc>
                  <a:txBody>
                    <a:bodyPr/>
                    <a:lstStyle/>
                    <a:p>
                      <a:r>
                        <a:rPr lang="pl-PL" sz="1800" b="0" i="0" dirty="0" smtClean="0">
                          <a:solidFill>
                            <a:schemeClr val="accent5">
                              <a:lumMod val="50000"/>
                            </a:schemeClr>
                          </a:solidFill>
                        </a:rPr>
                        <a:t>…</a:t>
                      </a:r>
                    </a:p>
                  </a:txBody>
                  <a:tcPr marL="66597" marR="66597" anchor="ctr">
                    <a:solidFill>
                      <a:schemeClr val="accent1">
                        <a:lumMod val="40000"/>
                        <a:lumOff val="60000"/>
                      </a:schemeClr>
                    </a:solidFill>
                  </a:tcPr>
                </a:tc>
                <a:tc>
                  <a:txBody>
                    <a:bodyPr/>
                    <a:lstStyle/>
                    <a:p>
                      <a:r>
                        <a:rPr lang="pl-PL" sz="1800" b="0" i="0" dirty="0" smtClean="0">
                          <a:solidFill>
                            <a:schemeClr val="accent5">
                              <a:lumMod val="50000"/>
                            </a:schemeClr>
                          </a:solidFill>
                        </a:rPr>
                        <a:t>…</a:t>
                      </a:r>
                    </a:p>
                  </a:txBody>
                  <a:tcPr marL="66597" marR="66597" anchor="ctr">
                    <a:solidFill>
                      <a:schemeClr val="accent1">
                        <a:lumMod val="40000"/>
                        <a:lumOff val="60000"/>
                      </a:schemeClr>
                    </a:solidFill>
                  </a:tcPr>
                </a:tc>
              </a:tr>
              <a:tr h="443157">
                <a:tc>
                  <a:txBody>
                    <a:bodyPr/>
                    <a:lstStyle/>
                    <a:p>
                      <a:r>
                        <a:rPr lang="pl-PL" sz="1800" b="0" i="0" dirty="0" smtClean="0">
                          <a:solidFill>
                            <a:schemeClr val="accent5">
                              <a:lumMod val="50000"/>
                            </a:schemeClr>
                          </a:solidFill>
                        </a:rPr>
                        <a:t>…</a:t>
                      </a:r>
                    </a:p>
                  </a:txBody>
                  <a:tcPr marL="66597" marR="66597" anchor="ctr">
                    <a:solidFill>
                      <a:schemeClr val="accent1">
                        <a:lumMod val="40000"/>
                        <a:lumOff val="60000"/>
                      </a:schemeClr>
                    </a:solidFill>
                  </a:tcPr>
                </a:tc>
                <a:tc>
                  <a:txBody>
                    <a:bodyPr/>
                    <a:lstStyle/>
                    <a:p>
                      <a:r>
                        <a:rPr lang="pl-PL" sz="1800" b="0" i="0" dirty="0" smtClean="0">
                          <a:solidFill>
                            <a:schemeClr val="accent5">
                              <a:lumMod val="50000"/>
                            </a:schemeClr>
                          </a:solidFill>
                        </a:rPr>
                        <a:t>…</a:t>
                      </a:r>
                    </a:p>
                  </a:txBody>
                  <a:tcPr marL="66597" marR="66597" anchor="ctr">
                    <a:solidFill>
                      <a:schemeClr val="accent1">
                        <a:lumMod val="40000"/>
                        <a:lumOff val="60000"/>
                      </a:schemeClr>
                    </a:solidFill>
                  </a:tcPr>
                </a:tc>
              </a:tr>
            </a:tbl>
          </a:graphicData>
        </a:graphic>
      </p:graphicFrame>
    </p:spTree>
    <p:extLst>
      <p:ext uri="{BB962C8B-B14F-4D97-AF65-F5344CB8AC3E}">
        <p14:creationId xmlns:p14="http://schemas.microsoft.com/office/powerpoint/2010/main" val="1876432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a:spLocks noGrp="1"/>
          </p:cNvSpPr>
          <p:nvPr>
            <p:ph type="title"/>
          </p:nvPr>
        </p:nvSpPr>
        <p:spPr>
          <a:xfrm>
            <a:off x="2627784" y="332656"/>
            <a:ext cx="4176464" cy="1008112"/>
          </a:xfrm>
        </p:spPr>
        <p:txBody>
          <a:bodyPr>
            <a:noAutofit/>
          </a:bodyPr>
          <a:lstStyle/>
          <a:p>
            <a:r>
              <a:rPr lang="pl-PL" sz="3200" dirty="0" smtClean="0">
                <a:solidFill>
                  <a:schemeClr val="accent5">
                    <a:lumMod val="50000"/>
                  </a:schemeClr>
                </a:solidFill>
                <a:latin typeface="Candara" panose="020E0502030303020204" pitchFamily="34" charset="0"/>
              </a:rPr>
              <a:t>Muzyka w liturgii. </a:t>
            </a:r>
            <a:br>
              <a:rPr lang="pl-PL" sz="3200" dirty="0" smtClean="0">
                <a:solidFill>
                  <a:schemeClr val="accent5">
                    <a:lumMod val="50000"/>
                  </a:schemeClr>
                </a:solidFill>
                <a:latin typeface="Candara" panose="020E0502030303020204" pitchFamily="34" charset="0"/>
              </a:rPr>
            </a:br>
            <a:r>
              <a:rPr lang="pl-PL" sz="2800" dirty="0" smtClean="0">
                <a:solidFill>
                  <a:schemeClr val="accent5">
                    <a:lumMod val="50000"/>
                  </a:schemeClr>
                </a:solidFill>
                <a:latin typeface="Candara" panose="020E0502030303020204" pitchFamily="34" charset="0"/>
              </a:rPr>
              <a:t>Sakrament małżeństwa. </a:t>
            </a:r>
            <a:endParaRPr lang="pl-PL" sz="3200" dirty="0">
              <a:solidFill>
                <a:schemeClr val="accent5">
                  <a:lumMod val="50000"/>
                </a:schemeClr>
              </a:solidFill>
              <a:latin typeface="Candara" panose="020E0502030303020204" pitchFamily="34" charset="0"/>
            </a:endParaRPr>
          </a:p>
        </p:txBody>
      </p:sp>
      <p:graphicFrame>
        <p:nvGraphicFramePr>
          <p:cNvPr id="5" name="Symbol zastępczy zawartości 3"/>
          <p:cNvGraphicFramePr>
            <a:graphicFrameLocks noGrp="1"/>
          </p:cNvGraphicFramePr>
          <p:nvPr>
            <p:ph sz="half" idx="1"/>
            <p:extLst>
              <p:ext uri="{D42A27DB-BD31-4B8C-83A1-F6EECF244321}">
                <p14:modId xmlns:p14="http://schemas.microsoft.com/office/powerpoint/2010/main" val="3165541317"/>
              </p:ext>
            </p:extLst>
          </p:nvPr>
        </p:nvGraphicFramePr>
        <p:xfrm>
          <a:off x="827584" y="1700808"/>
          <a:ext cx="7488832" cy="4937655"/>
        </p:xfrm>
        <a:graphic>
          <a:graphicData uri="http://schemas.openxmlformats.org/drawingml/2006/table">
            <a:tbl>
              <a:tblPr firstRow="1" bandRow="1">
                <a:tableStyleId>{BDBED569-4797-4DF1-A0F4-6AAB3CD982D8}</a:tableStyleId>
              </a:tblPr>
              <a:tblGrid>
                <a:gridCol w="7488832"/>
              </a:tblGrid>
              <a:tr h="538823">
                <a:tc>
                  <a:txBody>
                    <a:bodyPr/>
                    <a:lstStyle/>
                    <a:p>
                      <a:r>
                        <a:rPr lang="pl-PL" sz="1800" baseline="0" dirty="0" smtClean="0">
                          <a:solidFill>
                            <a:schemeClr val="bg1">
                              <a:lumMod val="95000"/>
                            </a:schemeClr>
                          </a:solidFill>
                        </a:rPr>
                        <a:t>PRZYKŁADY literatury organowej solo</a:t>
                      </a:r>
                    </a:p>
                  </a:txBody>
                  <a:tcPr marL="66597" marR="66597" anchor="ctr">
                    <a:solidFill>
                      <a:schemeClr val="bg1">
                        <a:lumMod val="65000"/>
                      </a:schemeClr>
                    </a:solidFill>
                  </a:tcPr>
                </a:tc>
              </a:tr>
              <a:tr h="541382">
                <a:tc>
                  <a:txBody>
                    <a:bodyPr/>
                    <a:lstStyle/>
                    <a:p>
                      <a:pPr fontAlgn="base"/>
                      <a:r>
                        <a:rPr lang="en-US" sz="1900" b="0" i="0" kern="1200" dirty="0" smtClean="0">
                          <a:solidFill>
                            <a:schemeClr val="accent5">
                              <a:lumMod val="50000"/>
                            </a:schemeClr>
                          </a:solidFill>
                          <a:effectLst/>
                          <a:latin typeface="+mn-lt"/>
                          <a:ea typeface="+mn-ea"/>
                          <a:cs typeface="+mn-cs"/>
                        </a:rPr>
                        <a:t>Jeremiah Clarke </a:t>
                      </a:r>
                      <a:r>
                        <a:rPr lang="pl-PL" sz="1900" b="0" i="0" kern="1200" dirty="0" smtClean="0">
                          <a:solidFill>
                            <a:schemeClr val="accent5">
                              <a:lumMod val="50000"/>
                            </a:schemeClr>
                          </a:solidFill>
                          <a:effectLst/>
                        </a:rPr>
                        <a:t>– </a:t>
                      </a:r>
                      <a:r>
                        <a:rPr lang="en-US" sz="1900" b="0" i="0" kern="1200" dirty="0" smtClean="0">
                          <a:solidFill>
                            <a:schemeClr val="accent5">
                              <a:lumMod val="50000"/>
                            </a:schemeClr>
                          </a:solidFill>
                          <a:effectLst/>
                          <a:latin typeface="+mn-lt"/>
                          <a:ea typeface="+mn-ea"/>
                          <a:cs typeface="+mn-cs"/>
                        </a:rPr>
                        <a:t> The Prince of Denmark's March</a:t>
                      </a:r>
                      <a:r>
                        <a:rPr lang="pl-PL" sz="1900" b="0" i="0" kern="1200" dirty="0" smtClean="0">
                          <a:solidFill>
                            <a:schemeClr val="accent5">
                              <a:lumMod val="50000"/>
                            </a:schemeClr>
                          </a:solidFill>
                          <a:effectLst/>
                          <a:latin typeface="+mn-lt"/>
                          <a:ea typeface="+mn-ea"/>
                          <a:cs typeface="+mn-cs"/>
                        </a:rPr>
                        <a:t> (</a:t>
                      </a:r>
                      <a:r>
                        <a:rPr lang="pl-PL" sz="1900" b="0" i="0" kern="1200" dirty="0" err="1" smtClean="0">
                          <a:solidFill>
                            <a:schemeClr val="accent5">
                              <a:lumMod val="50000"/>
                            </a:schemeClr>
                          </a:solidFill>
                          <a:effectLst/>
                          <a:latin typeface="+mn-lt"/>
                          <a:ea typeface="+mn-ea"/>
                          <a:cs typeface="+mn-cs"/>
                        </a:rPr>
                        <a:t>Trumpet</a:t>
                      </a:r>
                      <a:r>
                        <a:rPr lang="pl-PL" sz="1900" b="0" i="0" kern="1200" baseline="0" dirty="0" smtClean="0">
                          <a:solidFill>
                            <a:schemeClr val="accent5">
                              <a:lumMod val="50000"/>
                            </a:schemeClr>
                          </a:solidFill>
                          <a:effectLst/>
                          <a:latin typeface="+mn-lt"/>
                          <a:ea typeface="+mn-ea"/>
                          <a:cs typeface="+mn-cs"/>
                        </a:rPr>
                        <a:t> </a:t>
                      </a:r>
                      <a:r>
                        <a:rPr lang="pl-PL" sz="1900" b="0" i="0" kern="1200" baseline="0" dirty="0" err="1" smtClean="0">
                          <a:solidFill>
                            <a:schemeClr val="accent5">
                              <a:lumMod val="50000"/>
                            </a:schemeClr>
                          </a:solidFill>
                          <a:effectLst/>
                          <a:latin typeface="+mn-lt"/>
                          <a:ea typeface="+mn-ea"/>
                          <a:cs typeface="+mn-cs"/>
                        </a:rPr>
                        <a:t>Voluntary</a:t>
                      </a:r>
                      <a:r>
                        <a:rPr lang="pl-PL" sz="1900" b="0" i="0" kern="1200" baseline="0" dirty="0" smtClean="0">
                          <a:solidFill>
                            <a:schemeClr val="accent5">
                              <a:lumMod val="50000"/>
                            </a:schemeClr>
                          </a:solidFill>
                          <a:effectLst/>
                          <a:latin typeface="+mn-lt"/>
                          <a:ea typeface="+mn-ea"/>
                          <a:cs typeface="+mn-cs"/>
                        </a:rPr>
                        <a:t>)</a:t>
                      </a:r>
                      <a:endParaRPr lang="pl-PL" sz="1900" b="0" i="0" kern="1200" dirty="0" smtClean="0">
                        <a:solidFill>
                          <a:schemeClr val="accent5">
                            <a:lumMod val="50000"/>
                          </a:schemeClr>
                        </a:solidFill>
                        <a:effectLst/>
                        <a:latin typeface="+mn-lt"/>
                        <a:ea typeface="+mn-ea"/>
                        <a:cs typeface="+mn-cs"/>
                      </a:endParaRPr>
                    </a:p>
                  </a:txBody>
                  <a:tcPr marL="66597" marR="66597" anchor="ctr">
                    <a:solidFill>
                      <a:schemeClr val="accent1">
                        <a:lumMod val="40000"/>
                        <a:lumOff val="60000"/>
                      </a:schemeClr>
                    </a:solidFill>
                  </a:tcPr>
                </a:tc>
              </a:tr>
              <a:tr h="541382">
                <a:tc>
                  <a:txBody>
                    <a:bodyPr/>
                    <a:lstStyle/>
                    <a:p>
                      <a:r>
                        <a:rPr lang="pl-PL" sz="1900" b="0" i="0" kern="1200" dirty="0" err="1" smtClean="0">
                          <a:solidFill>
                            <a:schemeClr val="accent5">
                              <a:lumMod val="50000"/>
                            </a:schemeClr>
                          </a:solidFill>
                          <a:effectLst/>
                        </a:rPr>
                        <a:t>Marc-Antoine</a:t>
                      </a:r>
                      <a:r>
                        <a:rPr lang="pl-PL" sz="1900" b="0" i="0" kern="1200" dirty="0" smtClean="0">
                          <a:solidFill>
                            <a:schemeClr val="accent5">
                              <a:lumMod val="50000"/>
                            </a:schemeClr>
                          </a:solidFill>
                          <a:effectLst/>
                        </a:rPr>
                        <a:t> </a:t>
                      </a:r>
                      <a:r>
                        <a:rPr lang="pl-PL" sz="1900" b="0" i="0" kern="1200" dirty="0" err="1" smtClean="0">
                          <a:solidFill>
                            <a:schemeClr val="accent5">
                              <a:lumMod val="50000"/>
                            </a:schemeClr>
                          </a:solidFill>
                          <a:effectLst/>
                        </a:rPr>
                        <a:t>Charpentier</a:t>
                      </a:r>
                      <a:r>
                        <a:rPr lang="pl-PL" sz="1900" b="0" i="0" kern="1200" dirty="0" smtClean="0">
                          <a:solidFill>
                            <a:schemeClr val="accent5">
                              <a:lumMod val="50000"/>
                            </a:schemeClr>
                          </a:solidFill>
                          <a:effectLst/>
                        </a:rPr>
                        <a:t> – Te </a:t>
                      </a:r>
                      <a:r>
                        <a:rPr lang="pl-PL" sz="1900" b="0" i="0" kern="1200" dirty="0" err="1" smtClean="0">
                          <a:solidFill>
                            <a:schemeClr val="accent5">
                              <a:lumMod val="50000"/>
                            </a:schemeClr>
                          </a:solidFill>
                          <a:effectLst/>
                        </a:rPr>
                        <a:t>Deum</a:t>
                      </a:r>
                      <a:endParaRPr lang="pl-PL" sz="1900" b="0" i="0" kern="1200" dirty="0" smtClean="0">
                        <a:solidFill>
                          <a:schemeClr val="accent5">
                            <a:lumMod val="50000"/>
                          </a:schemeClr>
                        </a:solidFill>
                        <a:effectLst/>
                      </a:endParaRPr>
                    </a:p>
                  </a:txBody>
                  <a:tcPr marL="66597" marR="66597" anchor="ctr">
                    <a:solidFill>
                      <a:schemeClr val="accent1">
                        <a:lumMod val="40000"/>
                        <a:lumOff val="60000"/>
                      </a:schemeClr>
                    </a:solidFill>
                  </a:tcPr>
                </a:tc>
              </a:tr>
              <a:tr h="473724">
                <a:tc>
                  <a:txBody>
                    <a:bodyPr/>
                    <a:lstStyle/>
                    <a:p>
                      <a:r>
                        <a:rPr lang="pl-PL" sz="1900" b="0" i="0" dirty="0" smtClean="0">
                          <a:solidFill>
                            <a:schemeClr val="accent5">
                              <a:lumMod val="50000"/>
                            </a:schemeClr>
                          </a:solidFill>
                        </a:rPr>
                        <a:t>Richard Wagner</a:t>
                      </a:r>
                      <a:r>
                        <a:rPr lang="pl-PL" sz="1900" b="0" i="0" baseline="0" dirty="0" smtClean="0">
                          <a:solidFill>
                            <a:schemeClr val="accent5">
                              <a:lumMod val="50000"/>
                            </a:schemeClr>
                          </a:solidFill>
                        </a:rPr>
                        <a:t> – Marsz weselny z opery </a:t>
                      </a:r>
                      <a:r>
                        <a:rPr lang="pl-PL" sz="1900" b="0" i="0" baseline="0" dirty="0" err="1" smtClean="0">
                          <a:solidFill>
                            <a:schemeClr val="accent5">
                              <a:lumMod val="50000"/>
                            </a:schemeClr>
                          </a:solidFill>
                        </a:rPr>
                        <a:t>Lohengrin</a:t>
                      </a:r>
                      <a:r>
                        <a:rPr lang="pl-PL" sz="1900" b="0" i="0" baseline="0" dirty="0" smtClean="0">
                          <a:solidFill>
                            <a:schemeClr val="accent5">
                              <a:lumMod val="50000"/>
                            </a:schemeClr>
                          </a:solidFill>
                        </a:rPr>
                        <a:t> </a:t>
                      </a:r>
                      <a:endParaRPr lang="pl-PL" sz="1900" b="0" i="0" dirty="0" smtClean="0">
                        <a:solidFill>
                          <a:schemeClr val="accent5">
                            <a:lumMod val="50000"/>
                          </a:schemeClr>
                        </a:solidFill>
                      </a:endParaRPr>
                    </a:p>
                  </a:txBody>
                  <a:tcPr marL="66597" marR="66597" anchor="ctr">
                    <a:solidFill>
                      <a:schemeClr val="accent1">
                        <a:lumMod val="40000"/>
                        <a:lumOff val="60000"/>
                      </a:schemeClr>
                    </a:solidFill>
                  </a:tcPr>
                </a:tc>
              </a:tr>
              <a:tr h="473724">
                <a:tc>
                  <a:txBody>
                    <a:bodyPr/>
                    <a:lstStyle/>
                    <a:p>
                      <a:r>
                        <a:rPr lang="pl-PL" sz="1900" b="0" i="0" kern="1200" dirty="0" smtClean="0">
                          <a:solidFill>
                            <a:schemeClr val="accent5">
                              <a:lumMod val="50000"/>
                            </a:schemeClr>
                          </a:solidFill>
                          <a:effectLst/>
                          <a:latin typeface="+mn-lt"/>
                          <a:ea typeface="+mn-ea"/>
                          <a:cs typeface="+mn-cs"/>
                        </a:rPr>
                        <a:t>Johann</a:t>
                      </a:r>
                      <a:r>
                        <a:rPr lang="pl-PL" sz="1900" b="0" i="0" kern="1200" baseline="0" dirty="0" smtClean="0">
                          <a:solidFill>
                            <a:schemeClr val="accent5">
                              <a:lumMod val="50000"/>
                            </a:schemeClr>
                          </a:solidFill>
                          <a:effectLst/>
                          <a:latin typeface="+mn-lt"/>
                          <a:ea typeface="+mn-ea"/>
                          <a:cs typeface="+mn-cs"/>
                        </a:rPr>
                        <a:t> Sebastian Bach – </a:t>
                      </a:r>
                      <a:r>
                        <a:rPr lang="en-US" sz="1900" b="0" i="0" kern="1200" dirty="0" err="1" smtClean="0">
                          <a:solidFill>
                            <a:schemeClr val="accent5">
                              <a:lumMod val="50000"/>
                            </a:schemeClr>
                          </a:solidFill>
                          <a:effectLst/>
                          <a:latin typeface="+mn-lt"/>
                          <a:ea typeface="+mn-ea"/>
                          <a:cs typeface="+mn-cs"/>
                        </a:rPr>
                        <a:t>Prelud</a:t>
                      </a:r>
                      <a:r>
                        <a:rPr lang="pl-PL" sz="1900" b="0" i="0" kern="1200" dirty="0" err="1" smtClean="0">
                          <a:solidFill>
                            <a:schemeClr val="accent5">
                              <a:lumMod val="50000"/>
                            </a:schemeClr>
                          </a:solidFill>
                          <a:effectLst/>
                          <a:latin typeface="+mn-lt"/>
                          <a:ea typeface="+mn-ea"/>
                          <a:cs typeface="+mn-cs"/>
                        </a:rPr>
                        <a:t>ium</a:t>
                      </a:r>
                      <a:r>
                        <a:rPr lang="pl-PL" sz="1900" b="0" i="0" kern="1200" baseline="0" dirty="0" smtClean="0">
                          <a:solidFill>
                            <a:schemeClr val="accent5">
                              <a:lumMod val="50000"/>
                            </a:schemeClr>
                          </a:solidFill>
                          <a:effectLst/>
                          <a:latin typeface="+mn-lt"/>
                          <a:ea typeface="+mn-ea"/>
                          <a:cs typeface="+mn-cs"/>
                        </a:rPr>
                        <a:t> Es-dur</a:t>
                      </a:r>
                      <a:r>
                        <a:rPr lang="en-US" sz="1900" b="0" i="0" kern="1200" dirty="0" smtClean="0">
                          <a:solidFill>
                            <a:schemeClr val="accent5">
                              <a:lumMod val="50000"/>
                            </a:schemeClr>
                          </a:solidFill>
                          <a:effectLst/>
                          <a:latin typeface="+mn-lt"/>
                          <a:ea typeface="+mn-ea"/>
                          <a:cs typeface="+mn-cs"/>
                        </a:rPr>
                        <a:t>, BWV 552</a:t>
                      </a:r>
                      <a:endParaRPr lang="pl-PL" sz="1900" b="0" i="0" dirty="0" smtClean="0">
                        <a:solidFill>
                          <a:schemeClr val="accent5">
                            <a:lumMod val="50000"/>
                          </a:schemeClr>
                        </a:solidFill>
                      </a:endParaRPr>
                    </a:p>
                  </a:txBody>
                  <a:tcPr marL="66597" marR="66597" anchor="ctr">
                    <a:solidFill>
                      <a:schemeClr val="accent1">
                        <a:lumMod val="40000"/>
                        <a:lumOff val="60000"/>
                      </a:schemeClr>
                    </a:solidFill>
                  </a:tcPr>
                </a:tc>
              </a:tr>
              <a:tr h="473724">
                <a:tc>
                  <a:txBody>
                    <a:bodyPr/>
                    <a:lstStyle/>
                    <a:p>
                      <a:r>
                        <a:rPr lang="pl-PL" sz="1900" b="0" i="0" dirty="0" smtClean="0">
                          <a:solidFill>
                            <a:schemeClr val="accent5">
                              <a:lumMod val="50000"/>
                            </a:schemeClr>
                          </a:solidFill>
                        </a:rPr>
                        <a:t>Wolfgang </a:t>
                      </a:r>
                      <a:r>
                        <a:rPr lang="pl-PL" sz="1900" b="0" i="0" dirty="0" err="1" smtClean="0">
                          <a:solidFill>
                            <a:schemeClr val="accent5">
                              <a:lumMod val="50000"/>
                            </a:schemeClr>
                          </a:solidFill>
                        </a:rPr>
                        <a:t>Amadeus</a:t>
                      </a:r>
                      <a:r>
                        <a:rPr lang="pl-PL" sz="1900" b="0" i="0" dirty="0" smtClean="0">
                          <a:solidFill>
                            <a:schemeClr val="accent5">
                              <a:lumMod val="50000"/>
                            </a:schemeClr>
                          </a:solidFill>
                        </a:rPr>
                        <a:t> Mozart – </a:t>
                      </a:r>
                      <a:r>
                        <a:rPr lang="pl-PL" sz="1900" b="0" i="0" dirty="0" err="1" smtClean="0">
                          <a:solidFill>
                            <a:schemeClr val="accent5">
                              <a:lumMod val="50000"/>
                            </a:schemeClr>
                          </a:solidFill>
                        </a:rPr>
                        <a:t>Laudate</a:t>
                      </a:r>
                      <a:r>
                        <a:rPr lang="pl-PL" sz="1900" b="0" i="0" dirty="0" smtClean="0">
                          <a:solidFill>
                            <a:schemeClr val="accent5">
                              <a:lumMod val="50000"/>
                            </a:schemeClr>
                          </a:solidFill>
                        </a:rPr>
                        <a:t> Dominum</a:t>
                      </a:r>
                    </a:p>
                  </a:txBody>
                  <a:tcPr marL="66597" marR="66597" anchor="ctr">
                    <a:solidFill>
                      <a:schemeClr val="accent1">
                        <a:lumMod val="40000"/>
                        <a:lumOff val="60000"/>
                      </a:schemeClr>
                    </a:solidFill>
                  </a:tcPr>
                </a:tc>
              </a:tr>
              <a:tr h="473724">
                <a:tc>
                  <a:txBody>
                    <a:bodyPr/>
                    <a:lstStyle/>
                    <a:p>
                      <a:r>
                        <a:rPr lang="pl-PL" sz="1900" b="0" i="0" kern="1200" dirty="0" smtClean="0">
                          <a:solidFill>
                            <a:schemeClr val="accent5">
                              <a:lumMod val="50000"/>
                            </a:schemeClr>
                          </a:solidFill>
                          <a:effectLst/>
                          <a:latin typeface="+mn-lt"/>
                          <a:ea typeface="+mn-ea"/>
                          <a:cs typeface="+mn-cs"/>
                        </a:rPr>
                        <a:t>Felix Mendelssohn – Marsz weselny</a:t>
                      </a:r>
                      <a:endParaRPr lang="pl-PL" sz="1900" b="0" i="0" dirty="0" smtClean="0">
                        <a:solidFill>
                          <a:schemeClr val="accent5">
                            <a:lumMod val="50000"/>
                          </a:schemeClr>
                        </a:solidFill>
                      </a:endParaRPr>
                    </a:p>
                  </a:txBody>
                  <a:tcPr marL="66597" marR="66597" anchor="ctr">
                    <a:solidFill>
                      <a:schemeClr val="accent1">
                        <a:lumMod val="40000"/>
                        <a:lumOff val="60000"/>
                      </a:schemeClr>
                    </a:solidFill>
                  </a:tcPr>
                </a:tc>
              </a:tr>
              <a:tr h="473724">
                <a:tc>
                  <a:txBody>
                    <a:bodyPr/>
                    <a:lstStyle/>
                    <a:p>
                      <a:r>
                        <a:rPr lang="pl-PL" sz="1900" b="0" i="0" dirty="0" smtClean="0">
                          <a:solidFill>
                            <a:schemeClr val="accent5">
                              <a:lumMod val="50000"/>
                            </a:schemeClr>
                          </a:solidFill>
                        </a:rPr>
                        <a:t>Henry Purcell – </a:t>
                      </a:r>
                      <a:r>
                        <a:rPr lang="pl-PL" sz="1900" b="0" i="0" dirty="0" err="1" smtClean="0">
                          <a:solidFill>
                            <a:schemeClr val="accent5">
                              <a:lumMod val="50000"/>
                            </a:schemeClr>
                          </a:solidFill>
                        </a:rPr>
                        <a:t>Trumpet</a:t>
                      </a:r>
                      <a:r>
                        <a:rPr lang="pl-PL" sz="1900" b="0" i="0" baseline="0" dirty="0" smtClean="0">
                          <a:solidFill>
                            <a:schemeClr val="accent5">
                              <a:lumMod val="50000"/>
                            </a:schemeClr>
                          </a:solidFill>
                        </a:rPr>
                        <a:t> </a:t>
                      </a:r>
                      <a:r>
                        <a:rPr lang="pl-PL" sz="1900" b="0" i="0" baseline="0" dirty="0" err="1" smtClean="0">
                          <a:solidFill>
                            <a:schemeClr val="accent5">
                              <a:lumMod val="50000"/>
                            </a:schemeClr>
                          </a:solidFill>
                        </a:rPr>
                        <a:t>tune</a:t>
                      </a:r>
                      <a:endParaRPr lang="pl-PL" sz="1900" b="0" i="0" dirty="0" smtClean="0">
                        <a:solidFill>
                          <a:schemeClr val="accent5">
                            <a:lumMod val="50000"/>
                          </a:schemeClr>
                        </a:solidFill>
                      </a:endParaRPr>
                    </a:p>
                  </a:txBody>
                  <a:tcPr marL="66597" marR="66597" anchor="ctr">
                    <a:solidFill>
                      <a:schemeClr val="accent1">
                        <a:lumMod val="40000"/>
                        <a:lumOff val="60000"/>
                      </a:schemeClr>
                    </a:solidFill>
                  </a:tcPr>
                </a:tc>
              </a:tr>
              <a:tr h="473724">
                <a:tc>
                  <a:txBody>
                    <a:bodyPr/>
                    <a:lstStyle/>
                    <a:p>
                      <a:r>
                        <a:rPr lang="pl-PL" sz="1900" b="0" i="0" kern="1200" dirty="0" smtClean="0">
                          <a:solidFill>
                            <a:schemeClr val="accent5">
                              <a:lumMod val="50000"/>
                            </a:schemeClr>
                          </a:solidFill>
                          <a:effectLst/>
                          <a:latin typeface="+mn-lt"/>
                          <a:ea typeface="+mn-ea"/>
                          <a:cs typeface="+mn-cs"/>
                        </a:rPr>
                        <a:t>Felix Mendelssohn  - Sonata organowa no. 3 </a:t>
                      </a:r>
                      <a:endParaRPr lang="pl-PL" sz="1900" b="1" i="0" dirty="0" smtClean="0">
                        <a:solidFill>
                          <a:schemeClr val="accent5">
                            <a:lumMod val="50000"/>
                          </a:schemeClr>
                        </a:solidFill>
                      </a:endParaRPr>
                    </a:p>
                  </a:txBody>
                  <a:tcPr marL="66597" marR="66597" anchor="ctr">
                    <a:solidFill>
                      <a:schemeClr val="accent1">
                        <a:lumMod val="40000"/>
                        <a:lumOff val="60000"/>
                      </a:schemeClr>
                    </a:solidFill>
                  </a:tcPr>
                </a:tc>
              </a:tr>
              <a:tr h="473724">
                <a:tc>
                  <a:txBody>
                    <a:bodyPr/>
                    <a:lstStyle/>
                    <a:p>
                      <a:r>
                        <a:rPr lang="pl-PL" sz="1900" b="0" i="0" dirty="0" smtClean="0">
                          <a:solidFill>
                            <a:schemeClr val="accent5">
                              <a:lumMod val="50000"/>
                            </a:schemeClr>
                          </a:solidFill>
                        </a:rPr>
                        <a:t>…</a:t>
                      </a:r>
                    </a:p>
                  </a:txBody>
                  <a:tcPr marL="66597" marR="66597" anchor="ctr">
                    <a:solidFill>
                      <a:schemeClr val="accent1">
                        <a:lumMod val="40000"/>
                        <a:lumOff val="60000"/>
                      </a:schemeClr>
                    </a:solidFill>
                  </a:tcPr>
                </a:tc>
              </a:tr>
            </a:tbl>
          </a:graphicData>
        </a:graphic>
      </p:graphicFrame>
      <p:sp>
        <p:nvSpPr>
          <p:cNvPr id="2" name="Przycisk akcji: Do przodu lub Następny 1">
            <a:hlinkClick r:id="rId3" highlightClick="1"/>
          </p:cNvPr>
          <p:cNvSpPr/>
          <p:nvPr/>
        </p:nvSpPr>
        <p:spPr>
          <a:xfrm>
            <a:off x="7964139" y="5308818"/>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rzycisk akcji: Do przodu lub Następny 5">
            <a:hlinkClick r:id="rId4" highlightClick="1"/>
          </p:cNvPr>
          <p:cNvSpPr/>
          <p:nvPr/>
        </p:nvSpPr>
        <p:spPr>
          <a:xfrm>
            <a:off x="7964139" y="3861048"/>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zycisk akcji: Do przodu lub Następny 6">
            <a:hlinkClick r:id="rId5" highlightClick="1"/>
          </p:cNvPr>
          <p:cNvSpPr/>
          <p:nvPr/>
        </p:nvSpPr>
        <p:spPr>
          <a:xfrm>
            <a:off x="7964139" y="5767401"/>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21432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a:spLocks noGrp="1"/>
          </p:cNvSpPr>
          <p:nvPr>
            <p:ph type="title"/>
          </p:nvPr>
        </p:nvSpPr>
        <p:spPr>
          <a:xfrm>
            <a:off x="2627784" y="548680"/>
            <a:ext cx="4176464" cy="1008112"/>
          </a:xfrm>
        </p:spPr>
        <p:txBody>
          <a:bodyPr>
            <a:noAutofit/>
          </a:bodyPr>
          <a:lstStyle/>
          <a:p>
            <a:r>
              <a:rPr lang="pl-PL" sz="3200" dirty="0" smtClean="0">
                <a:solidFill>
                  <a:schemeClr val="accent5">
                    <a:lumMod val="50000"/>
                  </a:schemeClr>
                </a:solidFill>
                <a:latin typeface="Candara" panose="020E0502030303020204" pitchFamily="34" charset="0"/>
              </a:rPr>
              <a:t>Muzyka w liturgii. </a:t>
            </a:r>
            <a:br>
              <a:rPr lang="pl-PL" sz="3200" dirty="0" smtClean="0">
                <a:solidFill>
                  <a:schemeClr val="accent5">
                    <a:lumMod val="50000"/>
                  </a:schemeClr>
                </a:solidFill>
                <a:latin typeface="Candara" panose="020E0502030303020204" pitchFamily="34" charset="0"/>
              </a:rPr>
            </a:br>
            <a:r>
              <a:rPr lang="pl-PL" sz="2800" dirty="0" smtClean="0">
                <a:solidFill>
                  <a:schemeClr val="accent5">
                    <a:lumMod val="50000"/>
                  </a:schemeClr>
                </a:solidFill>
                <a:latin typeface="Candara" panose="020E0502030303020204" pitchFamily="34" charset="0"/>
              </a:rPr>
              <a:t>Sakrament małżeństwa. </a:t>
            </a:r>
            <a:endParaRPr lang="pl-PL" sz="3200" dirty="0">
              <a:solidFill>
                <a:schemeClr val="accent5">
                  <a:lumMod val="50000"/>
                </a:schemeClr>
              </a:solidFill>
              <a:latin typeface="Candara" panose="020E0502030303020204" pitchFamily="34" charset="0"/>
            </a:endParaRPr>
          </a:p>
        </p:txBody>
      </p:sp>
      <p:graphicFrame>
        <p:nvGraphicFramePr>
          <p:cNvPr id="5" name="Symbol zastępczy zawartości 3"/>
          <p:cNvGraphicFramePr>
            <a:graphicFrameLocks noGrp="1"/>
          </p:cNvGraphicFramePr>
          <p:nvPr>
            <p:ph sz="half" idx="1"/>
            <p:extLst>
              <p:ext uri="{D42A27DB-BD31-4B8C-83A1-F6EECF244321}">
                <p14:modId xmlns:p14="http://schemas.microsoft.com/office/powerpoint/2010/main" val="222542169"/>
              </p:ext>
            </p:extLst>
          </p:nvPr>
        </p:nvGraphicFramePr>
        <p:xfrm>
          <a:off x="467544" y="2102806"/>
          <a:ext cx="8208912" cy="3713802"/>
        </p:xfrm>
        <a:graphic>
          <a:graphicData uri="http://schemas.openxmlformats.org/drawingml/2006/table">
            <a:tbl>
              <a:tblPr firstRow="1" bandRow="1">
                <a:tableStyleId>{BDBED569-4797-4DF1-A0F4-6AAB3CD982D8}</a:tableStyleId>
              </a:tblPr>
              <a:tblGrid>
                <a:gridCol w="8208912"/>
              </a:tblGrid>
              <a:tr h="538823">
                <a:tc>
                  <a:txBody>
                    <a:bodyPr/>
                    <a:lstStyle/>
                    <a:p>
                      <a:r>
                        <a:rPr lang="pl-PL" sz="1800" baseline="0" dirty="0" smtClean="0">
                          <a:solidFill>
                            <a:schemeClr val="bg1">
                              <a:lumMod val="95000"/>
                            </a:schemeClr>
                          </a:solidFill>
                        </a:rPr>
                        <a:t>PRZYKŁADY literatury organowej solo</a:t>
                      </a:r>
                    </a:p>
                  </a:txBody>
                  <a:tcPr marL="66597" marR="66597" anchor="ctr">
                    <a:solidFill>
                      <a:schemeClr val="bg1">
                        <a:lumMod val="65000"/>
                      </a:schemeClr>
                    </a:solidFill>
                  </a:tcPr>
                </a:tc>
              </a:tr>
              <a:tr h="541382">
                <a:tc>
                  <a:txBody>
                    <a:bodyPr/>
                    <a:lstStyle/>
                    <a:p>
                      <a:pPr fontAlgn="base"/>
                      <a:r>
                        <a:rPr lang="en-US" sz="1900" b="0" i="0" kern="1200" dirty="0" smtClean="0">
                          <a:solidFill>
                            <a:schemeClr val="accent5">
                              <a:lumMod val="50000"/>
                            </a:schemeClr>
                          </a:solidFill>
                          <a:effectLst/>
                          <a:latin typeface="+mn-lt"/>
                          <a:ea typeface="+mn-ea"/>
                          <a:cs typeface="+mn-cs"/>
                        </a:rPr>
                        <a:t>César Franck – </a:t>
                      </a:r>
                      <a:r>
                        <a:rPr lang="pl-PL" sz="1900" b="0" i="1" kern="1200" dirty="0" err="1" smtClean="0">
                          <a:solidFill>
                            <a:schemeClr val="accent5">
                              <a:lumMod val="50000"/>
                            </a:schemeClr>
                          </a:solidFill>
                          <a:effectLst/>
                          <a:latin typeface="+mn-lt"/>
                          <a:ea typeface="+mn-ea"/>
                          <a:cs typeface="+mn-cs"/>
                        </a:rPr>
                        <a:t>Sortie</a:t>
                      </a:r>
                      <a:r>
                        <a:rPr lang="pl-PL" sz="1900" b="0" i="0" kern="1200" dirty="0" smtClean="0">
                          <a:solidFill>
                            <a:schemeClr val="accent5">
                              <a:lumMod val="50000"/>
                            </a:schemeClr>
                          </a:solidFill>
                          <a:effectLst/>
                          <a:latin typeface="+mn-lt"/>
                          <a:ea typeface="+mn-ea"/>
                          <a:cs typeface="+mn-cs"/>
                        </a:rPr>
                        <a:t> z </a:t>
                      </a:r>
                      <a:r>
                        <a:rPr lang="en-US" sz="1900" b="0" i="0" kern="1200" dirty="0" smtClean="0">
                          <a:solidFill>
                            <a:schemeClr val="accent5">
                              <a:lumMod val="50000"/>
                            </a:schemeClr>
                          </a:solidFill>
                          <a:effectLst/>
                          <a:latin typeface="+mn-lt"/>
                          <a:ea typeface="+mn-ea"/>
                          <a:cs typeface="+mn-cs"/>
                        </a:rPr>
                        <a:t>7 Pieces in G Major and G Minor</a:t>
                      </a:r>
                      <a:endParaRPr lang="pl-PL" sz="1900" b="1" i="0" kern="1200" dirty="0" smtClean="0">
                        <a:solidFill>
                          <a:schemeClr val="accent5">
                            <a:lumMod val="50000"/>
                          </a:schemeClr>
                        </a:solidFill>
                        <a:effectLst/>
                        <a:latin typeface="+mn-lt"/>
                        <a:ea typeface="+mn-ea"/>
                        <a:cs typeface="+mn-cs"/>
                      </a:endParaRPr>
                    </a:p>
                  </a:txBody>
                  <a:tcPr marL="66597" marR="66597" anchor="ctr">
                    <a:solidFill>
                      <a:schemeClr val="accent1">
                        <a:lumMod val="40000"/>
                        <a:lumOff val="60000"/>
                      </a:schemeClr>
                    </a:solidFill>
                  </a:tcPr>
                </a:tc>
              </a:tr>
              <a:tr h="541382">
                <a:tc>
                  <a:txBody>
                    <a:bodyPr/>
                    <a:lstStyle/>
                    <a:p>
                      <a:pPr fontAlgn="t"/>
                      <a:r>
                        <a:rPr lang="pl-PL" sz="1900" b="0" i="0" kern="1200" dirty="0" err="1" smtClean="0">
                          <a:solidFill>
                            <a:schemeClr val="accent5">
                              <a:lumMod val="50000"/>
                            </a:schemeClr>
                          </a:solidFill>
                          <a:effectLst/>
                          <a:latin typeface="+mn-lt"/>
                          <a:ea typeface="+mn-ea"/>
                          <a:cs typeface="+mn-cs"/>
                        </a:rPr>
                        <a:t>Léon</a:t>
                      </a:r>
                      <a:r>
                        <a:rPr lang="pl-PL" sz="1900" b="0" i="0" kern="1200" dirty="0" smtClean="0">
                          <a:solidFill>
                            <a:schemeClr val="accent5">
                              <a:lumMod val="50000"/>
                            </a:schemeClr>
                          </a:solidFill>
                          <a:effectLst/>
                          <a:latin typeface="+mn-lt"/>
                          <a:ea typeface="+mn-ea"/>
                          <a:cs typeface="+mn-cs"/>
                        </a:rPr>
                        <a:t> </a:t>
                      </a:r>
                      <a:r>
                        <a:rPr lang="pl-PL" sz="1900" b="0" i="0" kern="1200" dirty="0" err="1" smtClean="0">
                          <a:solidFill>
                            <a:schemeClr val="accent5">
                              <a:lumMod val="50000"/>
                            </a:schemeClr>
                          </a:solidFill>
                          <a:effectLst/>
                          <a:latin typeface="+mn-lt"/>
                          <a:ea typeface="+mn-ea"/>
                          <a:cs typeface="+mn-cs"/>
                        </a:rPr>
                        <a:t>Boëllmann</a:t>
                      </a:r>
                      <a:r>
                        <a:rPr lang="pl-PL" sz="1900" b="0" i="0" kern="1200" baseline="0" dirty="0" smtClean="0">
                          <a:solidFill>
                            <a:schemeClr val="accent5">
                              <a:lumMod val="50000"/>
                            </a:schemeClr>
                          </a:solidFill>
                          <a:effectLst/>
                          <a:latin typeface="+mn-lt"/>
                          <a:ea typeface="+mn-ea"/>
                          <a:cs typeface="+mn-cs"/>
                        </a:rPr>
                        <a:t> – </a:t>
                      </a:r>
                      <a:r>
                        <a:rPr lang="pl-PL" sz="1900" b="0" i="1" kern="1200" dirty="0" err="1" smtClean="0">
                          <a:solidFill>
                            <a:schemeClr val="accent5">
                              <a:lumMod val="50000"/>
                            </a:schemeClr>
                          </a:solidFill>
                          <a:effectLst/>
                          <a:latin typeface="+mn-lt"/>
                          <a:ea typeface="+mn-ea"/>
                          <a:cs typeface="+mn-cs"/>
                        </a:rPr>
                        <a:t>Heures</a:t>
                      </a:r>
                      <a:r>
                        <a:rPr lang="pl-PL" sz="1900" b="0" i="0" kern="1200" baseline="0" dirty="0" smtClean="0">
                          <a:solidFill>
                            <a:schemeClr val="accent5">
                              <a:lumMod val="50000"/>
                            </a:schemeClr>
                          </a:solidFill>
                          <a:effectLst/>
                          <a:latin typeface="+mn-lt"/>
                          <a:ea typeface="+mn-ea"/>
                          <a:cs typeface="+mn-cs"/>
                        </a:rPr>
                        <a:t> </a:t>
                      </a:r>
                      <a:r>
                        <a:rPr lang="pl-PL" sz="1900" b="0" i="1" kern="1200" baseline="0" dirty="0" err="1" smtClean="0">
                          <a:solidFill>
                            <a:schemeClr val="accent5">
                              <a:lumMod val="50000"/>
                            </a:schemeClr>
                          </a:solidFill>
                          <a:effectLst/>
                          <a:latin typeface="+mn-lt"/>
                          <a:ea typeface="+mn-ea"/>
                          <a:cs typeface="+mn-cs"/>
                        </a:rPr>
                        <a:t>Mystiques</a:t>
                      </a:r>
                      <a:r>
                        <a:rPr lang="pl-PL" sz="1900" b="0" i="0" kern="1200" baseline="0" dirty="0" smtClean="0">
                          <a:solidFill>
                            <a:schemeClr val="accent5">
                              <a:lumMod val="50000"/>
                            </a:schemeClr>
                          </a:solidFill>
                          <a:effectLst/>
                          <a:latin typeface="+mn-lt"/>
                          <a:ea typeface="+mn-ea"/>
                          <a:cs typeface="+mn-cs"/>
                        </a:rPr>
                        <a:t> no. V in B</a:t>
                      </a:r>
                      <a:endParaRPr lang="pl-PL" sz="1900" b="0" i="0" kern="1200" dirty="0" smtClean="0">
                        <a:solidFill>
                          <a:schemeClr val="accent5">
                            <a:lumMod val="50000"/>
                          </a:schemeClr>
                        </a:solidFill>
                        <a:effectLst/>
                        <a:latin typeface="+mn-lt"/>
                      </a:endParaRPr>
                    </a:p>
                  </a:txBody>
                  <a:tcPr marL="66597" marR="66597" anchor="ctr">
                    <a:solidFill>
                      <a:schemeClr val="accent1">
                        <a:lumMod val="40000"/>
                        <a:lumOff val="60000"/>
                      </a:schemeClr>
                    </a:solidFill>
                  </a:tcPr>
                </a:tc>
              </a:tr>
              <a:tr h="568703">
                <a:tc>
                  <a:txBody>
                    <a:bodyPr/>
                    <a:lstStyle/>
                    <a:p>
                      <a:r>
                        <a:rPr lang="pl-PL" sz="1900" b="0" i="0" dirty="0" smtClean="0">
                          <a:solidFill>
                            <a:schemeClr val="accent5">
                              <a:lumMod val="50000"/>
                            </a:schemeClr>
                          </a:solidFill>
                          <a:latin typeface="+mn-lt"/>
                        </a:rPr>
                        <a:t>Johann Pachelbel</a:t>
                      </a:r>
                      <a:r>
                        <a:rPr lang="pl-PL" sz="1900" b="0" i="0" baseline="0" dirty="0" smtClean="0">
                          <a:solidFill>
                            <a:schemeClr val="accent5">
                              <a:lumMod val="50000"/>
                            </a:schemeClr>
                          </a:solidFill>
                          <a:latin typeface="+mn-lt"/>
                        </a:rPr>
                        <a:t> – opracowanie chorałowe </a:t>
                      </a:r>
                      <a:r>
                        <a:rPr lang="de-DE" sz="1900" b="0" i="1" kern="1200" dirty="0" smtClean="0">
                          <a:solidFill>
                            <a:schemeClr val="accent5">
                              <a:lumMod val="50000"/>
                            </a:schemeClr>
                          </a:solidFill>
                          <a:effectLst/>
                          <a:latin typeface="+mn-lt"/>
                          <a:ea typeface="+mn-ea"/>
                          <a:cs typeface="+mn-cs"/>
                        </a:rPr>
                        <a:t>Was</a:t>
                      </a:r>
                      <a:r>
                        <a:rPr lang="de-DE" sz="1900" b="0" i="0" kern="1200" dirty="0" smtClean="0">
                          <a:solidFill>
                            <a:schemeClr val="accent5">
                              <a:lumMod val="50000"/>
                            </a:schemeClr>
                          </a:solidFill>
                          <a:effectLst/>
                          <a:latin typeface="+mn-lt"/>
                          <a:ea typeface="+mn-ea"/>
                          <a:cs typeface="+mn-cs"/>
                        </a:rPr>
                        <a:t> </a:t>
                      </a:r>
                      <a:r>
                        <a:rPr lang="de-DE" sz="1900" b="0" i="1" kern="1200" dirty="0" smtClean="0">
                          <a:solidFill>
                            <a:schemeClr val="accent5">
                              <a:lumMod val="50000"/>
                            </a:schemeClr>
                          </a:solidFill>
                          <a:effectLst/>
                          <a:latin typeface="+mn-lt"/>
                          <a:ea typeface="+mn-ea"/>
                          <a:cs typeface="+mn-cs"/>
                        </a:rPr>
                        <a:t>Gott</a:t>
                      </a:r>
                      <a:r>
                        <a:rPr lang="de-DE" sz="1900" b="0" i="0" kern="1200" dirty="0" smtClean="0">
                          <a:solidFill>
                            <a:schemeClr val="accent5">
                              <a:lumMod val="50000"/>
                            </a:schemeClr>
                          </a:solidFill>
                          <a:effectLst/>
                          <a:latin typeface="+mn-lt"/>
                          <a:ea typeface="+mn-ea"/>
                          <a:cs typeface="+mn-cs"/>
                        </a:rPr>
                        <a:t> </a:t>
                      </a:r>
                      <a:r>
                        <a:rPr lang="de-DE" sz="1900" b="0" i="1" kern="1200" dirty="0" err="1" smtClean="0">
                          <a:solidFill>
                            <a:schemeClr val="accent5">
                              <a:lumMod val="50000"/>
                            </a:schemeClr>
                          </a:solidFill>
                          <a:effectLst/>
                          <a:latin typeface="+mn-lt"/>
                          <a:ea typeface="+mn-ea"/>
                          <a:cs typeface="+mn-cs"/>
                        </a:rPr>
                        <a:t>tut,das</a:t>
                      </a:r>
                      <a:r>
                        <a:rPr lang="de-DE" sz="1900" b="0" i="0" kern="1200" dirty="0" smtClean="0">
                          <a:solidFill>
                            <a:schemeClr val="accent5">
                              <a:lumMod val="50000"/>
                            </a:schemeClr>
                          </a:solidFill>
                          <a:effectLst/>
                          <a:latin typeface="+mn-lt"/>
                          <a:ea typeface="+mn-ea"/>
                          <a:cs typeface="+mn-cs"/>
                        </a:rPr>
                        <a:t> </a:t>
                      </a:r>
                      <a:r>
                        <a:rPr lang="de-DE" sz="1900" b="0" i="1" kern="1200" dirty="0" smtClean="0">
                          <a:solidFill>
                            <a:schemeClr val="accent5">
                              <a:lumMod val="50000"/>
                            </a:schemeClr>
                          </a:solidFill>
                          <a:effectLst/>
                          <a:latin typeface="+mn-lt"/>
                          <a:ea typeface="+mn-ea"/>
                          <a:cs typeface="+mn-cs"/>
                        </a:rPr>
                        <a:t>ist</a:t>
                      </a:r>
                      <a:r>
                        <a:rPr lang="de-DE" sz="1900" b="0" i="0" kern="1200" dirty="0" smtClean="0">
                          <a:solidFill>
                            <a:schemeClr val="accent5">
                              <a:lumMod val="50000"/>
                            </a:schemeClr>
                          </a:solidFill>
                          <a:effectLst/>
                          <a:latin typeface="+mn-lt"/>
                          <a:ea typeface="+mn-ea"/>
                          <a:cs typeface="+mn-cs"/>
                        </a:rPr>
                        <a:t> </a:t>
                      </a:r>
                      <a:r>
                        <a:rPr lang="de-DE" sz="1900" b="0" i="1" kern="1200" dirty="0" smtClean="0">
                          <a:solidFill>
                            <a:schemeClr val="accent5">
                              <a:lumMod val="50000"/>
                            </a:schemeClr>
                          </a:solidFill>
                          <a:effectLst/>
                          <a:latin typeface="+mn-lt"/>
                          <a:ea typeface="+mn-ea"/>
                          <a:cs typeface="+mn-cs"/>
                        </a:rPr>
                        <a:t>wohlgetan</a:t>
                      </a:r>
                      <a:endParaRPr lang="pl-PL" sz="1900" b="0" i="1" dirty="0" smtClean="0">
                        <a:solidFill>
                          <a:schemeClr val="accent5">
                            <a:lumMod val="50000"/>
                          </a:schemeClr>
                        </a:solidFill>
                        <a:latin typeface="+mn-lt"/>
                      </a:endParaRPr>
                    </a:p>
                  </a:txBody>
                  <a:tcPr marL="66597" marR="66597" anchor="ctr">
                    <a:solidFill>
                      <a:schemeClr val="accent1">
                        <a:lumMod val="40000"/>
                        <a:lumOff val="60000"/>
                      </a:schemeClr>
                    </a:solidFill>
                  </a:tcPr>
                </a:tc>
              </a:tr>
              <a:tr h="576064">
                <a:tc>
                  <a:txBody>
                    <a:bodyPr/>
                    <a:lstStyle/>
                    <a:p>
                      <a:r>
                        <a:rPr lang="pl-PL" sz="1900" b="0" i="0" dirty="0" smtClean="0">
                          <a:solidFill>
                            <a:schemeClr val="accent5">
                              <a:lumMod val="50000"/>
                            </a:schemeClr>
                          </a:solidFill>
                        </a:rPr>
                        <a:t>Johann Sebastian Bach –</a:t>
                      </a:r>
                      <a:r>
                        <a:rPr lang="pl-PL" sz="1900" b="0" i="0" baseline="0" dirty="0" smtClean="0">
                          <a:solidFill>
                            <a:schemeClr val="accent5">
                              <a:lumMod val="50000"/>
                            </a:schemeClr>
                          </a:solidFill>
                        </a:rPr>
                        <a:t> małe Preludium in C BWA 553</a:t>
                      </a:r>
                      <a:endParaRPr lang="pl-PL" sz="1900" b="0" i="0" dirty="0" smtClean="0">
                        <a:solidFill>
                          <a:schemeClr val="accent5">
                            <a:lumMod val="50000"/>
                          </a:schemeClr>
                        </a:solidFill>
                      </a:endParaRPr>
                    </a:p>
                  </a:txBody>
                  <a:tcPr marL="66597" marR="66597" anchor="ctr">
                    <a:solidFill>
                      <a:schemeClr val="accent1">
                        <a:lumMod val="40000"/>
                        <a:lumOff val="60000"/>
                      </a:schemeClr>
                    </a:solidFill>
                  </a:tcPr>
                </a:tc>
              </a:tr>
              <a:tr h="473724">
                <a:tc>
                  <a:txBody>
                    <a:bodyPr/>
                    <a:lstStyle/>
                    <a:p>
                      <a:r>
                        <a:rPr lang="pl-PL" sz="1900" b="0" i="0" dirty="0" smtClean="0">
                          <a:solidFill>
                            <a:schemeClr val="accent5">
                              <a:lumMod val="50000"/>
                            </a:schemeClr>
                          </a:solidFill>
                        </a:rPr>
                        <a:t>Johann</a:t>
                      </a:r>
                      <a:r>
                        <a:rPr lang="pl-PL" sz="1900" b="0" i="0" baseline="0" dirty="0" smtClean="0">
                          <a:solidFill>
                            <a:schemeClr val="accent5">
                              <a:lumMod val="50000"/>
                            </a:schemeClr>
                          </a:solidFill>
                        </a:rPr>
                        <a:t> Sebastian Bach – chorał </a:t>
                      </a:r>
                      <a:r>
                        <a:rPr lang="pl-PL" sz="1900" b="0" i="1" kern="1200" dirty="0" err="1" smtClean="0">
                          <a:solidFill>
                            <a:schemeClr val="accent5">
                              <a:lumMod val="50000"/>
                            </a:schemeClr>
                          </a:solidFill>
                          <a:effectLst/>
                          <a:latin typeface="+mn-lt"/>
                          <a:ea typeface="+mn-ea"/>
                          <a:cs typeface="+mn-cs"/>
                        </a:rPr>
                        <a:t>Jesus</a:t>
                      </a:r>
                      <a:r>
                        <a:rPr lang="pl-PL" sz="1900" b="0" i="1" kern="1200" dirty="0" smtClean="0">
                          <a:solidFill>
                            <a:schemeClr val="accent5">
                              <a:lumMod val="50000"/>
                            </a:schemeClr>
                          </a:solidFill>
                          <a:effectLst/>
                          <a:latin typeface="+mn-lt"/>
                          <a:ea typeface="+mn-ea"/>
                          <a:cs typeface="+mn-cs"/>
                        </a:rPr>
                        <a:t> </a:t>
                      </a:r>
                      <a:r>
                        <a:rPr lang="pl-PL" sz="1900" b="0" i="1" kern="1200" dirty="0" err="1" smtClean="0">
                          <a:solidFill>
                            <a:schemeClr val="accent5">
                              <a:lumMod val="50000"/>
                            </a:schemeClr>
                          </a:solidFill>
                          <a:effectLst/>
                          <a:latin typeface="+mn-lt"/>
                          <a:ea typeface="+mn-ea"/>
                          <a:cs typeface="+mn-cs"/>
                        </a:rPr>
                        <a:t>bleibet</a:t>
                      </a:r>
                      <a:r>
                        <a:rPr lang="pl-PL" sz="1900" b="0" i="1" kern="1200" dirty="0" smtClean="0">
                          <a:solidFill>
                            <a:schemeClr val="accent5">
                              <a:lumMod val="50000"/>
                            </a:schemeClr>
                          </a:solidFill>
                          <a:effectLst/>
                          <a:latin typeface="+mn-lt"/>
                          <a:ea typeface="+mn-ea"/>
                          <a:cs typeface="+mn-cs"/>
                        </a:rPr>
                        <a:t> </a:t>
                      </a:r>
                      <a:r>
                        <a:rPr lang="pl-PL" sz="1900" b="0" i="1" kern="1200" dirty="0" err="1" smtClean="0">
                          <a:solidFill>
                            <a:schemeClr val="accent5">
                              <a:lumMod val="50000"/>
                            </a:schemeClr>
                          </a:solidFill>
                          <a:effectLst/>
                          <a:latin typeface="+mn-lt"/>
                          <a:ea typeface="+mn-ea"/>
                          <a:cs typeface="+mn-cs"/>
                        </a:rPr>
                        <a:t>meine</a:t>
                      </a:r>
                      <a:r>
                        <a:rPr lang="pl-PL" sz="1900" b="0" i="1" kern="1200" dirty="0" smtClean="0">
                          <a:solidFill>
                            <a:schemeClr val="accent5">
                              <a:lumMod val="50000"/>
                            </a:schemeClr>
                          </a:solidFill>
                          <a:effectLst/>
                          <a:latin typeface="+mn-lt"/>
                          <a:ea typeface="+mn-ea"/>
                          <a:cs typeface="+mn-cs"/>
                        </a:rPr>
                        <a:t> </a:t>
                      </a:r>
                      <a:r>
                        <a:rPr lang="pl-PL" sz="1900" b="0" i="1" kern="1200" dirty="0" err="1" smtClean="0">
                          <a:solidFill>
                            <a:schemeClr val="accent5">
                              <a:lumMod val="50000"/>
                            </a:schemeClr>
                          </a:solidFill>
                          <a:effectLst/>
                          <a:latin typeface="+mn-lt"/>
                          <a:ea typeface="+mn-ea"/>
                          <a:cs typeface="+mn-cs"/>
                        </a:rPr>
                        <a:t>Freude</a:t>
                      </a:r>
                      <a:r>
                        <a:rPr lang="pl-PL" sz="1900" b="0" i="1" kern="1200" dirty="0" smtClean="0">
                          <a:solidFill>
                            <a:schemeClr val="accent5">
                              <a:lumMod val="50000"/>
                            </a:schemeClr>
                          </a:solidFill>
                          <a:effectLst/>
                          <a:latin typeface="+mn-lt"/>
                          <a:ea typeface="+mn-ea"/>
                          <a:cs typeface="+mn-cs"/>
                        </a:rPr>
                        <a:t> </a:t>
                      </a:r>
                      <a:r>
                        <a:rPr lang="pl-PL" sz="1900" b="0" i="0" baseline="0" dirty="0" smtClean="0">
                          <a:solidFill>
                            <a:schemeClr val="accent5">
                              <a:lumMod val="50000"/>
                            </a:schemeClr>
                          </a:solidFill>
                        </a:rPr>
                        <a:t>z kantaty </a:t>
                      </a:r>
                      <a:endParaRPr lang="pl-PL" sz="1900" b="0" i="0" dirty="0" smtClean="0">
                        <a:solidFill>
                          <a:schemeClr val="accent5">
                            <a:lumMod val="50000"/>
                          </a:schemeClr>
                        </a:solidFill>
                      </a:endParaRPr>
                    </a:p>
                  </a:txBody>
                  <a:tcPr marL="66597" marR="66597" anchor="ctr">
                    <a:solidFill>
                      <a:schemeClr val="accent1">
                        <a:lumMod val="40000"/>
                        <a:lumOff val="60000"/>
                      </a:schemeClr>
                    </a:solidFill>
                  </a:tcPr>
                </a:tc>
              </a:tr>
              <a:tr h="473724">
                <a:tc>
                  <a:txBody>
                    <a:bodyPr/>
                    <a:lstStyle/>
                    <a:p>
                      <a:r>
                        <a:rPr lang="pl-PL" sz="1900" b="0" i="0" dirty="0" smtClean="0">
                          <a:solidFill>
                            <a:schemeClr val="accent5">
                              <a:lumMod val="50000"/>
                            </a:schemeClr>
                          </a:solidFill>
                        </a:rPr>
                        <a:t>…</a:t>
                      </a:r>
                    </a:p>
                  </a:txBody>
                  <a:tcPr marL="66597" marR="66597" anchor="ctr">
                    <a:solidFill>
                      <a:schemeClr val="accent1">
                        <a:lumMod val="40000"/>
                        <a:lumOff val="60000"/>
                      </a:schemeClr>
                    </a:solidFill>
                  </a:tcPr>
                </a:tc>
              </a:tr>
            </a:tbl>
          </a:graphicData>
        </a:graphic>
      </p:graphicFrame>
      <p:sp>
        <p:nvSpPr>
          <p:cNvPr id="6" name="Przycisk akcji: Do przodu lub Następny 5">
            <a:hlinkClick r:id="rId3" highlightClick="1"/>
          </p:cNvPr>
          <p:cNvSpPr/>
          <p:nvPr/>
        </p:nvSpPr>
        <p:spPr>
          <a:xfrm>
            <a:off x="8181943" y="2780928"/>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zycisk akcji: Do przodu lub Następny 6">
            <a:hlinkClick r:id="rId4" highlightClick="1"/>
          </p:cNvPr>
          <p:cNvSpPr/>
          <p:nvPr/>
        </p:nvSpPr>
        <p:spPr>
          <a:xfrm>
            <a:off x="8181943" y="3284984"/>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rzycisk akcji: Do przodu lub Następny 7">
            <a:hlinkClick r:id="rId5" highlightClick="1"/>
          </p:cNvPr>
          <p:cNvSpPr/>
          <p:nvPr/>
        </p:nvSpPr>
        <p:spPr>
          <a:xfrm>
            <a:off x="8181943" y="3861048"/>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rzycisk akcji: Do przodu lub Następny 9">
            <a:hlinkClick r:id="rId6" highlightClick="1"/>
          </p:cNvPr>
          <p:cNvSpPr/>
          <p:nvPr/>
        </p:nvSpPr>
        <p:spPr>
          <a:xfrm>
            <a:off x="8181943" y="4956773"/>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zycisk akcji: Do przodu lub Następny 10">
            <a:hlinkClick r:id="rId7" highlightClick="1"/>
          </p:cNvPr>
          <p:cNvSpPr/>
          <p:nvPr/>
        </p:nvSpPr>
        <p:spPr>
          <a:xfrm>
            <a:off x="8188150" y="4425179"/>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430102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en-US" dirty="0">
                <a:solidFill>
                  <a:schemeClr val="accent5">
                    <a:lumMod val="50000"/>
                  </a:schemeClr>
                </a:solidFill>
              </a:rPr>
              <a:t>César Franck – </a:t>
            </a:r>
            <a:r>
              <a:rPr lang="pl-PL" i="1" dirty="0" err="1">
                <a:solidFill>
                  <a:schemeClr val="accent5">
                    <a:lumMod val="50000"/>
                  </a:schemeClr>
                </a:solidFill>
              </a:rPr>
              <a:t>Sortie</a:t>
            </a:r>
            <a:r>
              <a:rPr lang="pl-PL" dirty="0">
                <a:solidFill>
                  <a:schemeClr val="accent5">
                    <a:lumMod val="50000"/>
                  </a:schemeClr>
                </a:solidFill>
              </a:rPr>
              <a:t> z </a:t>
            </a:r>
            <a:r>
              <a:rPr lang="en-US" dirty="0">
                <a:solidFill>
                  <a:schemeClr val="accent5">
                    <a:lumMod val="50000"/>
                  </a:schemeClr>
                </a:solidFill>
              </a:rPr>
              <a:t>7 Pieces in G Major and G </a:t>
            </a:r>
            <a:r>
              <a:rPr lang="en-US" dirty="0" smtClean="0">
                <a:solidFill>
                  <a:schemeClr val="accent5">
                    <a:lumMod val="50000"/>
                  </a:schemeClr>
                </a:solidFill>
              </a:rPr>
              <a:t>Minor</a:t>
            </a:r>
            <a:r>
              <a:rPr lang="pl-PL" dirty="0" smtClean="0">
                <a:solidFill>
                  <a:schemeClr val="accent5">
                    <a:lumMod val="50000"/>
                  </a:schemeClr>
                </a:solidFill>
              </a:rPr>
              <a:t>  </a:t>
            </a:r>
            <a:endParaRPr lang="pl-PL" dirty="0"/>
          </a:p>
        </p:txBody>
      </p:sp>
      <p:pic>
        <p:nvPicPr>
          <p:cNvPr id="4" name="Symbol zastępczy zawartości 3"/>
          <p:cNvPicPr>
            <a:picLocks noGrp="1" noChangeAspect="1"/>
          </p:cNvPicPr>
          <p:nvPr>
            <p:ph idx="1"/>
          </p:nvPr>
        </p:nvPicPr>
        <p:blipFill rotWithShape="1">
          <a:blip r:embed="rId2">
            <a:extLst>
              <a:ext uri="{28A0092B-C50C-407E-A947-70E740481C1C}">
                <a14:useLocalDpi xmlns:a14="http://schemas.microsoft.com/office/drawing/2010/main" val="0"/>
              </a:ext>
            </a:extLst>
          </a:blip>
          <a:srcRect t="14459"/>
          <a:stretch/>
        </p:blipFill>
        <p:spPr>
          <a:xfrm>
            <a:off x="1445114" y="1600200"/>
            <a:ext cx="6253772" cy="4525963"/>
          </a:xfrm>
          <a:prstGeom prst="rect">
            <a:avLst/>
          </a:prstGeom>
        </p:spPr>
      </p:pic>
      <p:sp>
        <p:nvSpPr>
          <p:cNvPr id="5" name="Przycisk akcji: Do przodu lub Następny 4">
            <a:hlinkClick r:id="rId3" highlightClick="1"/>
          </p:cNvPr>
          <p:cNvSpPr/>
          <p:nvPr/>
        </p:nvSpPr>
        <p:spPr>
          <a:xfrm>
            <a:off x="6948264" y="1052736"/>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490423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pPr fontAlgn="t"/>
            <a:r>
              <a:rPr lang="pl-PL" dirty="0" err="1">
                <a:solidFill>
                  <a:schemeClr val="accent5">
                    <a:lumMod val="50000"/>
                  </a:schemeClr>
                </a:solidFill>
              </a:rPr>
              <a:t>Léon</a:t>
            </a:r>
            <a:r>
              <a:rPr lang="pl-PL" dirty="0">
                <a:solidFill>
                  <a:schemeClr val="accent5">
                    <a:lumMod val="50000"/>
                  </a:schemeClr>
                </a:solidFill>
              </a:rPr>
              <a:t> </a:t>
            </a:r>
            <a:r>
              <a:rPr lang="pl-PL" dirty="0" err="1">
                <a:solidFill>
                  <a:schemeClr val="accent5">
                    <a:lumMod val="50000"/>
                  </a:schemeClr>
                </a:solidFill>
              </a:rPr>
              <a:t>Boëllmann</a:t>
            </a:r>
            <a:r>
              <a:rPr lang="pl-PL" dirty="0">
                <a:solidFill>
                  <a:schemeClr val="accent5">
                    <a:lumMod val="50000"/>
                  </a:schemeClr>
                </a:solidFill>
              </a:rPr>
              <a:t> – </a:t>
            </a:r>
            <a:r>
              <a:rPr lang="pl-PL" i="1" dirty="0" err="1">
                <a:solidFill>
                  <a:schemeClr val="accent5">
                    <a:lumMod val="50000"/>
                  </a:schemeClr>
                </a:solidFill>
              </a:rPr>
              <a:t>Heures</a:t>
            </a:r>
            <a:r>
              <a:rPr lang="pl-PL" dirty="0">
                <a:solidFill>
                  <a:schemeClr val="accent5">
                    <a:lumMod val="50000"/>
                  </a:schemeClr>
                </a:solidFill>
              </a:rPr>
              <a:t> </a:t>
            </a:r>
            <a:r>
              <a:rPr lang="pl-PL" i="1" dirty="0" err="1">
                <a:solidFill>
                  <a:schemeClr val="accent5">
                    <a:lumMod val="50000"/>
                  </a:schemeClr>
                </a:solidFill>
              </a:rPr>
              <a:t>Mystiques</a:t>
            </a:r>
            <a:r>
              <a:rPr lang="pl-PL" dirty="0">
                <a:solidFill>
                  <a:schemeClr val="accent5">
                    <a:lumMod val="50000"/>
                  </a:schemeClr>
                </a:solidFill>
              </a:rPr>
              <a:t> no. V in </a:t>
            </a:r>
            <a:r>
              <a:rPr lang="pl-PL" dirty="0" smtClean="0">
                <a:solidFill>
                  <a:schemeClr val="accent5">
                    <a:lumMod val="50000"/>
                  </a:schemeClr>
                </a:solidFill>
              </a:rPr>
              <a:t>B </a:t>
            </a:r>
            <a:endParaRPr lang="pl-PL" dirty="0">
              <a:solidFill>
                <a:schemeClr val="accent5">
                  <a:lumMod val="50000"/>
                </a:schemeClr>
              </a:solidFill>
            </a:endParaRPr>
          </a:p>
        </p:txBody>
      </p:sp>
      <p:pic>
        <p:nvPicPr>
          <p:cNvPr id="5" name="Symbol zastępczy zawartości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3948" y="1600200"/>
            <a:ext cx="6376103" cy="4525963"/>
          </a:xfrm>
        </p:spPr>
      </p:pic>
      <p:sp>
        <p:nvSpPr>
          <p:cNvPr id="4" name="Przycisk akcji: Do przodu lub Następny 3">
            <a:hlinkClick r:id="rId3" highlightClick="1"/>
          </p:cNvPr>
          <p:cNvSpPr/>
          <p:nvPr/>
        </p:nvSpPr>
        <p:spPr>
          <a:xfrm>
            <a:off x="5796136" y="980728"/>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153130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sz="3600" dirty="0">
                <a:solidFill>
                  <a:schemeClr val="accent5">
                    <a:lumMod val="50000"/>
                  </a:schemeClr>
                </a:solidFill>
              </a:rPr>
              <a:t>Johann Pachelbel – </a:t>
            </a:r>
            <a:r>
              <a:rPr lang="pl-PL" sz="3600" dirty="0" smtClean="0">
                <a:solidFill>
                  <a:schemeClr val="accent5">
                    <a:lumMod val="50000"/>
                  </a:schemeClr>
                </a:solidFill>
              </a:rPr>
              <a:t>partita</a:t>
            </a:r>
            <a:br>
              <a:rPr lang="pl-PL" sz="3600" dirty="0" smtClean="0">
                <a:solidFill>
                  <a:schemeClr val="accent5">
                    <a:lumMod val="50000"/>
                  </a:schemeClr>
                </a:solidFill>
              </a:rPr>
            </a:br>
            <a:r>
              <a:rPr lang="pl-PL" sz="3600" dirty="0" smtClean="0">
                <a:solidFill>
                  <a:schemeClr val="accent5">
                    <a:lumMod val="50000"/>
                  </a:schemeClr>
                </a:solidFill>
              </a:rPr>
              <a:t>nt. chorału </a:t>
            </a:r>
            <a:r>
              <a:rPr lang="de-DE" sz="3600" i="1" dirty="0" smtClean="0">
                <a:solidFill>
                  <a:schemeClr val="accent5">
                    <a:lumMod val="50000"/>
                  </a:schemeClr>
                </a:solidFill>
              </a:rPr>
              <a:t>Was</a:t>
            </a:r>
            <a:r>
              <a:rPr lang="de-DE" sz="3600" dirty="0" smtClean="0">
                <a:solidFill>
                  <a:schemeClr val="accent5">
                    <a:lumMod val="50000"/>
                  </a:schemeClr>
                </a:solidFill>
              </a:rPr>
              <a:t> </a:t>
            </a:r>
            <a:r>
              <a:rPr lang="de-DE" sz="3600" i="1" dirty="0">
                <a:solidFill>
                  <a:schemeClr val="accent5">
                    <a:lumMod val="50000"/>
                  </a:schemeClr>
                </a:solidFill>
              </a:rPr>
              <a:t>Gott</a:t>
            </a:r>
            <a:r>
              <a:rPr lang="de-DE" sz="3600" dirty="0">
                <a:solidFill>
                  <a:schemeClr val="accent5">
                    <a:lumMod val="50000"/>
                  </a:schemeClr>
                </a:solidFill>
              </a:rPr>
              <a:t> </a:t>
            </a:r>
            <a:r>
              <a:rPr lang="de-DE" sz="3600" i="1" dirty="0" err="1">
                <a:solidFill>
                  <a:schemeClr val="accent5">
                    <a:lumMod val="50000"/>
                  </a:schemeClr>
                </a:solidFill>
              </a:rPr>
              <a:t>tut,das</a:t>
            </a:r>
            <a:r>
              <a:rPr lang="de-DE" sz="3600" dirty="0">
                <a:solidFill>
                  <a:schemeClr val="accent5">
                    <a:lumMod val="50000"/>
                  </a:schemeClr>
                </a:solidFill>
              </a:rPr>
              <a:t> </a:t>
            </a:r>
            <a:r>
              <a:rPr lang="de-DE" sz="3600" i="1" dirty="0">
                <a:solidFill>
                  <a:schemeClr val="accent5">
                    <a:lumMod val="50000"/>
                  </a:schemeClr>
                </a:solidFill>
              </a:rPr>
              <a:t>ist</a:t>
            </a:r>
            <a:r>
              <a:rPr lang="de-DE" sz="3600" dirty="0">
                <a:solidFill>
                  <a:schemeClr val="accent5">
                    <a:lumMod val="50000"/>
                  </a:schemeClr>
                </a:solidFill>
              </a:rPr>
              <a:t> </a:t>
            </a:r>
            <a:r>
              <a:rPr lang="de-DE" sz="3600" i="1" dirty="0" smtClean="0">
                <a:solidFill>
                  <a:schemeClr val="accent5">
                    <a:lumMod val="50000"/>
                  </a:schemeClr>
                </a:solidFill>
              </a:rPr>
              <a:t>wohlgetan</a:t>
            </a:r>
            <a:endParaRPr lang="pl-PL" sz="3600" dirty="0"/>
          </a:p>
        </p:txBody>
      </p:sp>
      <p:pic>
        <p:nvPicPr>
          <p:cNvPr id="5" name="Symbol zastępczy zawartości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2241616"/>
            <a:ext cx="8677485" cy="3419631"/>
          </a:xfrm>
        </p:spPr>
      </p:pic>
      <p:sp>
        <p:nvSpPr>
          <p:cNvPr id="4" name="Przycisk akcji: Do przodu lub Następny 3">
            <a:hlinkClick r:id="rId3" highlightClick="1"/>
          </p:cNvPr>
          <p:cNvSpPr/>
          <p:nvPr/>
        </p:nvSpPr>
        <p:spPr>
          <a:xfrm>
            <a:off x="8149513" y="476672"/>
            <a:ext cx="28803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887115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a:spLocks noGrp="1"/>
          </p:cNvSpPr>
          <p:nvPr>
            <p:ph type="title"/>
          </p:nvPr>
        </p:nvSpPr>
        <p:spPr>
          <a:xfrm>
            <a:off x="2627784" y="548680"/>
            <a:ext cx="4176464" cy="1008112"/>
          </a:xfrm>
        </p:spPr>
        <p:txBody>
          <a:bodyPr>
            <a:noAutofit/>
          </a:bodyPr>
          <a:lstStyle/>
          <a:p>
            <a:r>
              <a:rPr lang="pl-PL" sz="3200" dirty="0" smtClean="0">
                <a:solidFill>
                  <a:schemeClr val="accent5">
                    <a:lumMod val="50000"/>
                  </a:schemeClr>
                </a:solidFill>
                <a:latin typeface="Candara" panose="020E0502030303020204" pitchFamily="34" charset="0"/>
              </a:rPr>
              <a:t>Muzyka w liturgii. </a:t>
            </a:r>
            <a:br>
              <a:rPr lang="pl-PL" sz="3200" dirty="0" smtClean="0">
                <a:solidFill>
                  <a:schemeClr val="accent5">
                    <a:lumMod val="50000"/>
                  </a:schemeClr>
                </a:solidFill>
                <a:latin typeface="Candara" panose="020E0502030303020204" pitchFamily="34" charset="0"/>
              </a:rPr>
            </a:br>
            <a:r>
              <a:rPr lang="pl-PL" sz="2800" dirty="0" smtClean="0">
                <a:solidFill>
                  <a:schemeClr val="accent5">
                    <a:lumMod val="50000"/>
                  </a:schemeClr>
                </a:solidFill>
                <a:latin typeface="Candara" panose="020E0502030303020204" pitchFamily="34" charset="0"/>
              </a:rPr>
              <a:t>Sakrament małżeństwa. </a:t>
            </a:r>
            <a:endParaRPr lang="pl-PL" sz="3200" dirty="0">
              <a:solidFill>
                <a:schemeClr val="accent5">
                  <a:lumMod val="50000"/>
                </a:schemeClr>
              </a:solidFill>
              <a:latin typeface="Candara" panose="020E0502030303020204" pitchFamily="34" charset="0"/>
            </a:endParaRPr>
          </a:p>
        </p:txBody>
      </p:sp>
      <p:graphicFrame>
        <p:nvGraphicFramePr>
          <p:cNvPr id="5" name="Symbol zastępczy zawartości 3"/>
          <p:cNvGraphicFramePr>
            <a:graphicFrameLocks noGrp="1"/>
          </p:cNvGraphicFramePr>
          <p:nvPr>
            <p:ph sz="half" idx="1"/>
            <p:extLst>
              <p:ext uri="{D42A27DB-BD31-4B8C-83A1-F6EECF244321}">
                <p14:modId xmlns:p14="http://schemas.microsoft.com/office/powerpoint/2010/main" val="1018615344"/>
              </p:ext>
            </p:extLst>
          </p:nvPr>
        </p:nvGraphicFramePr>
        <p:xfrm>
          <a:off x="899592" y="1988840"/>
          <a:ext cx="7344816" cy="2980057"/>
        </p:xfrm>
        <a:graphic>
          <a:graphicData uri="http://schemas.openxmlformats.org/drawingml/2006/table">
            <a:tbl>
              <a:tblPr firstRow="1" bandRow="1">
                <a:tableStyleId>{BDBED569-4797-4DF1-A0F4-6AAB3CD982D8}</a:tableStyleId>
              </a:tblPr>
              <a:tblGrid>
                <a:gridCol w="7344816"/>
              </a:tblGrid>
              <a:tr h="504056">
                <a:tc>
                  <a:txBody>
                    <a:bodyPr/>
                    <a:lstStyle/>
                    <a:p>
                      <a:r>
                        <a:rPr lang="pl-PL" sz="1800" baseline="0" dirty="0" smtClean="0">
                          <a:solidFill>
                            <a:schemeClr val="accent5">
                              <a:lumMod val="50000"/>
                            </a:schemeClr>
                          </a:solidFill>
                        </a:rPr>
                        <a:t>PRZYKŁADY literatury z głosem solowym – wokalnym bądź instrumentalnym</a:t>
                      </a:r>
                    </a:p>
                  </a:txBody>
                  <a:tcPr marL="66597" marR="66597" anchor="ctr">
                    <a:solidFill>
                      <a:schemeClr val="bg1">
                        <a:lumMod val="65000"/>
                      </a:schemeClr>
                    </a:solidFill>
                  </a:tcPr>
                </a:tc>
              </a:tr>
              <a:tr h="506450">
                <a:tc>
                  <a:txBody>
                    <a:bodyPr/>
                    <a:lstStyle/>
                    <a:p>
                      <a:pPr fontAlgn="base"/>
                      <a:r>
                        <a:rPr lang="pl-PL" sz="1800" b="0" i="0" kern="1200" dirty="0" err="1" smtClean="0">
                          <a:solidFill>
                            <a:schemeClr val="accent5">
                              <a:lumMod val="50000"/>
                            </a:schemeClr>
                          </a:solidFill>
                          <a:effectLst/>
                          <a:latin typeface="+mn-lt"/>
                          <a:ea typeface="+mn-ea"/>
                          <a:cs typeface="+mn-cs"/>
                        </a:rPr>
                        <a:t>César</a:t>
                      </a:r>
                      <a:r>
                        <a:rPr lang="pl-PL" sz="1800" b="0" i="0" kern="1200" dirty="0" smtClean="0">
                          <a:solidFill>
                            <a:schemeClr val="accent5">
                              <a:lumMod val="50000"/>
                            </a:schemeClr>
                          </a:solidFill>
                          <a:effectLst/>
                          <a:latin typeface="+mn-lt"/>
                          <a:ea typeface="+mn-ea"/>
                          <a:cs typeface="+mn-cs"/>
                        </a:rPr>
                        <a:t> </a:t>
                      </a:r>
                      <a:r>
                        <a:rPr lang="pl-PL" sz="1800" b="0" i="0" kern="1200" dirty="0" err="1" smtClean="0">
                          <a:solidFill>
                            <a:schemeClr val="accent5">
                              <a:lumMod val="50000"/>
                            </a:schemeClr>
                          </a:solidFill>
                          <a:effectLst/>
                          <a:latin typeface="+mn-lt"/>
                          <a:ea typeface="+mn-ea"/>
                          <a:cs typeface="+mn-cs"/>
                        </a:rPr>
                        <a:t>Franck</a:t>
                      </a:r>
                      <a:r>
                        <a:rPr lang="pl-PL" sz="1800" b="0" i="0" kern="1200" dirty="0" smtClean="0">
                          <a:solidFill>
                            <a:schemeClr val="accent5">
                              <a:lumMod val="50000"/>
                            </a:schemeClr>
                          </a:solidFill>
                          <a:effectLst/>
                          <a:latin typeface="+mn-lt"/>
                          <a:ea typeface="+mn-ea"/>
                          <a:cs typeface="+mn-cs"/>
                        </a:rPr>
                        <a:t> – </a:t>
                      </a:r>
                      <a:r>
                        <a:rPr lang="pl-PL" sz="1800" b="0" i="1" kern="1200" dirty="0" err="1" smtClean="0">
                          <a:solidFill>
                            <a:schemeClr val="accent5">
                              <a:lumMod val="50000"/>
                            </a:schemeClr>
                          </a:solidFill>
                          <a:effectLst/>
                          <a:latin typeface="+mn-lt"/>
                          <a:ea typeface="+mn-ea"/>
                          <a:cs typeface="+mn-cs"/>
                        </a:rPr>
                        <a:t>Panis</a:t>
                      </a:r>
                      <a:r>
                        <a:rPr lang="pl-PL" sz="1800" b="0" i="1" kern="1200" dirty="0" smtClean="0">
                          <a:solidFill>
                            <a:schemeClr val="accent5">
                              <a:lumMod val="50000"/>
                            </a:schemeClr>
                          </a:solidFill>
                          <a:effectLst/>
                          <a:latin typeface="+mn-lt"/>
                          <a:ea typeface="+mn-ea"/>
                          <a:cs typeface="+mn-cs"/>
                        </a:rPr>
                        <a:t> </a:t>
                      </a:r>
                      <a:r>
                        <a:rPr lang="pl-PL" sz="1800" b="0" i="1" kern="1200" dirty="0" err="1" smtClean="0">
                          <a:solidFill>
                            <a:schemeClr val="accent5">
                              <a:lumMod val="50000"/>
                            </a:schemeClr>
                          </a:solidFill>
                          <a:effectLst/>
                          <a:latin typeface="+mn-lt"/>
                          <a:ea typeface="+mn-ea"/>
                          <a:cs typeface="+mn-cs"/>
                        </a:rPr>
                        <a:t>Angelicus</a:t>
                      </a:r>
                      <a:endParaRPr lang="pl-PL" sz="1800" b="0" i="1" kern="1200" dirty="0" smtClean="0">
                        <a:solidFill>
                          <a:schemeClr val="accent5">
                            <a:lumMod val="50000"/>
                          </a:schemeClr>
                        </a:solidFill>
                        <a:effectLst/>
                        <a:latin typeface="+mn-lt"/>
                        <a:ea typeface="+mn-ea"/>
                        <a:cs typeface="+mn-cs"/>
                      </a:endParaRPr>
                    </a:p>
                  </a:txBody>
                  <a:tcPr marL="66597" marR="66597" anchor="ctr">
                    <a:solidFill>
                      <a:schemeClr val="accent1">
                        <a:lumMod val="40000"/>
                        <a:lumOff val="60000"/>
                      </a:schemeClr>
                    </a:solidFill>
                  </a:tcPr>
                </a:tc>
              </a:tr>
              <a:tr h="506450">
                <a:tc>
                  <a:txBody>
                    <a:bodyPr/>
                    <a:lstStyle/>
                    <a:p>
                      <a:r>
                        <a:rPr lang="pl-PL" sz="1800" b="0" kern="1200" dirty="0" smtClean="0">
                          <a:solidFill>
                            <a:schemeClr val="accent5">
                              <a:lumMod val="50000"/>
                            </a:schemeClr>
                          </a:solidFill>
                          <a:effectLst/>
                        </a:rPr>
                        <a:t>Różne opracowania </a:t>
                      </a:r>
                      <a:r>
                        <a:rPr lang="pl-PL" sz="1800" b="0" i="1" kern="1200" dirty="0" err="1" smtClean="0">
                          <a:solidFill>
                            <a:schemeClr val="accent5">
                              <a:lumMod val="50000"/>
                            </a:schemeClr>
                          </a:solidFill>
                          <a:effectLst/>
                        </a:rPr>
                        <a:t>Ave</a:t>
                      </a:r>
                      <a:r>
                        <a:rPr lang="pl-PL" sz="1800" b="0" i="1" kern="1200" baseline="0" dirty="0" smtClean="0">
                          <a:solidFill>
                            <a:schemeClr val="accent5">
                              <a:lumMod val="50000"/>
                            </a:schemeClr>
                          </a:solidFill>
                          <a:effectLst/>
                        </a:rPr>
                        <a:t> Maria (Alain, Bach-Gounod, </a:t>
                      </a:r>
                      <a:r>
                        <a:rPr lang="pl-PL" sz="1800" b="0" i="1" kern="1200" baseline="0" dirty="0" err="1" smtClean="0">
                          <a:solidFill>
                            <a:schemeClr val="accent5">
                              <a:lumMod val="50000"/>
                            </a:schemeClr>
                          </a:solidFill>
                          <a:effectLst/>
                        </a:rPr>
                        <a:t>Caccini</a:t>
                      </a:r>
                      <a:r>
                        <a:rPr lang="pl-PL" sz="1800" b="0" i="1" kern="1200" baseline="0" dirty="0" smtClean="0">
                          <a:solidFill>
                            <a:schemeClr val="accent5">
                              <a:lumMod val="50000"/>
                            </a:schemeClr>
                          </a:solidFill>
                          <a:effectLst/>
                        </a:rPr>
                        <a:t>, Donizetti, </a:t>
                      </a:r>
                      <a:r>
                        <a:rPr lang="pl-PL" sz="1800" b="0" i="1" kern="1200" baseline="0" dirty="0" err="1" smtClean="0">
                          <a:solidFill>
                            <a:schemeClr val="accent5">
                              <a:lumMod val="50000"/>
                            </a:schemeClr>
                          </a:solidFill>
                          <a:effectLst/>
                        </a:rPr>
                        <a:t>Franck</a:t>
                      </a:r>
                      <a:r>
                        <a:rPr lang="pl-PL" sz="1800" b="0" i="1" kern="1200" baseline="0" dirty="0" smtClean="0">
                          <a:solidFill>
                            <a:schemeClr val="accent5">
                              <a:lumMod val="50000"/>
                            </a:schemeClr>
                          </a:solidFill>
                          <a:effectLst/>
                        </a:rPr>
                        <a:t>, Lorenc, Liszt, Mascagni, Schubert, </a:t>
                      </a:r>
                      <a:r>
                        <a:rPr lang="pl-PL" sz="1800" b="0" i="1" kern="1200" baseline="0" dirty="0" err="1" smtClean="0">
                          <a:solidFill>
                            <a:schemeClr val="accent5">
                              <a:lumMod val="50000"/>
                            </a:schemeClr>
                          </a:solidFill>
                          <a:effectLst/>
                        </a:rPr>
                        <a:t>Seroka</a:t>
                      </a:r>
                      <a:r>
                        <a:rPr lang="pl-PL" sz="1800" b="0" i="1" kern="1200" baseline="0" dirty="0" smtClean="0">
                          <a:solidFill>
                            <a:schemeClr val="accent5">
                              <a:lumMod val="50000"/>
                            </a:schemeClr>
                          </a:solidFill>
                          <a:effectLst/>
                        </a:rPr>
                        <a:t>, </a:t>
                      </a:r>
                      <a:r>
                        <a:rPr lang="pl-PL" sz="1800" b="0" i="1" kern="1200" baseline="0" dirty="0" err="1" smtClean="0">
                          <a:solidFill>
                            <a:schemeClr val="accent5">
                              <a:lumMod val="50000"/>
                            </a:schemeClr>
                          </a:solidFill>
                          <a:effectLst/>
                        </a:rPr>
                        <a:t>Vierne</a:t>
                      </a:r>
                      <a:r>
                        <a:rPr lang="pl-PL" sz="1800" b="0" i="1" kern="1200" baseline="0" dirty="0" smtClean="0">
                          <a:solidFill>
                            <a:schemeClr val="accent5">
                              <a:lumMod val="50000"/>
                            </a:schemeClr>
                          </a:solidFill>
                          <a:effectLst/>
                        </a:rPr>
                        <a:t>)</a:t>
                      </a:r>
                    </a:p>
                  </a:txBody>
                  <a:tcPr marL="66597" marR="66597" anchor="ctr">
                    <a:solidFill>
                      <a:schemeClr val="accent1">
                        <a:lumMod val="40000"/>
                        <a:lumOff val="60000"/>
                      </a:schemeClr>
                    </a:solidFill>
                  </a:tcPr>
                </a:tc>
              </a:tr>
              <a:tr h="4431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800" b="0" i="0" dirty="0" smtClean="0">
                          <a:solidFill>
                            <a:schemeClr val="accent5">
                              <a:lumMod val="50000"/>
                            </a:schemeClr>
                          </a:solidFill>
                        </a:rPr>
                        <a:t>Wolfgang </a:t>
                      </a:r>
                      <a:r>
                        <a:rPr lang="pl-PL" sz="1800" b="0" i="0" dirty="0" err="1" smtClean="0">
                          <a:solidFill>
                            <a:schemeClr val="accent5">
                              <a:lumMod val="50000"/>
                            </a:schemeClr>
                          </a:solidFill>
                        </a:rPr>
                        <a:t>Amadeus</a:t>
                      </a:r>
                      <a:r>
                        <a:rPr lang="pl-PL" sz="1800" b="0" i="0" dirty="0" smtClean="0">
                          <a:solidFill>
                            <a:schemeClr val="accent5">
                              <a:lumMod val="50000"/>
                            </a:schemeClr>
                          </a:solidFill>
                        </a:rPr>
                        <a:t> Mozart – </a:t>
                      </a:r>
                      <a:r>
                        <a:rPr lang="pl-PL" sz="1800" b="0" i="0" dirty="0" err="1" smtClean="0">
                          <a:solidFill>
                            <a:schemeClr val="accent5">
                              <a:lumMod val="50000"/>
                            </a:schemeClr>
                          </a:solidFill>
                        </a:rPr>
                        <a:t>Laudate</a:t>
                      </a:r>
                      <a:r>
                        <a:rPr lang="pl-PL" sz="1800" b="0" i="0" dirty="0" smtClean="0">
                          <a:solidFill>
                            <a:schemeClr val="accent5">
                              <a:lumMod val="50000"/>
                            </a:schemeClr>
                          </a:solidFill>
                        </a:rPr>
                        <a:t> Dominum</a:t>
                      </a:r>
                    </a:p>
                  </a:txBody>
                  <a:tcPr marL="66597" marR="66597" anchor="ctr">
                    <a:solidFill>
                      <a:schemeClr val="accent1">
                        <a:lumMod val="40000"/>
                        <a:lumOff val="60000"/>
                      </a:schemeClr>
                    </a:solidFill>
                  </a:tcPr>
                </a:tc>
              </a:tr>
              <a:tr h="4431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800" b="0" i="0" dirty="0" smtClean="0">
                          <a:solidFill>
                            <a:schemeClr val="accent5">
                              <a:lumMod val="50000"/>
                            </a:schemeClr>
                          </a:solidFill>
                        </a:rPr>
                        <a:t>Wolfgang </a:t>
                      </a:r>
                      <a:r>
                        <a:rPr lang="pl-PL" sz="1800" b="0" i="0" dirty="0" err="1" smtClean="0">
                          <a:solidFill>
                            <a:schemeClr val="accent5">
                              <a:lumMod val="50000"/>
                            </a:schemeClr>
                          </a:solidFill>
                        </a:rPr>
                        <a:t>Amadeus</a:t>
                      </a:r>
                      <a:r>
                        <a:rPr lang="pl-PL" sz="1800" b="0" i="0" dirty="0" smtClean="0">
                          <a:solidFill>
                            <a:schemeClr val="accent5">
                              <a:lumMod val="50000"/>
                            </a:schemeClr>
                          </a:solidFill>
                        </a:rPr>
                        <a:t> Mozart – </a:t>
                      </a:r>
                      <a:r>
                        <a:rPr lang="pl-PL" sz="1800" b="0" i="0" dirty="0" err="1" smtClean="0">
                          <a:solidFill>
                            <a:schemeClr val="accent5">
                              <a:lumMod val="50000"/>
                            </a:schemeClr>
                          </a:solidFill>
                        </a:rPr>
                        <a:t>Ave</a:t>
                      </a:r>
                      <a:r>
                        <a:rPr lang="pl-PL" sz="1800" b="0" i="0" dirty="0" smtClean="0">
                          <a:solidFill>
                            <a:schemeClr val="accent5">
                              <a:lumMod val="50000"/>
                            </a:schemeClr>
                          </a:solidFill>
                        </a:rPr>
                        <a:t> </a:t>
                      </a:r>
                      <a:r>
                        <a:rPr lang="pl-PL" sz="1800" b="0" i="0" dirty="0" err="1" smtClean="0">
                          <a:solidFill>
                            <a:schemeClr val="accent5">
                              <a:lumMod val="50000"/>
                            </a:schemeClr>
                          </a:solidFill>
                        </a:rPr>
                        <a:t>verum</a:t>
                      </a:r>
                      <a:endParaRPr lang="pl-PL" sz="1800" b="0" i="0" dirty="0" smtClean="0">
                        <a:solidFill>
                          <a:schemeClr val="accent5">
                            <a:lumMod val="50000"/>
                          </a:schemeClr>
                        </a:solidFill>
                      </a:endParaRPr>
                    </a:p>
                  </a:txBody>
                  <a:tcPr marL="66597" marR="66597" anchor="ctr">
                    <a:solidFill>
                      <a:schemeClr val="accent1">
                        <a:lumMod val="40000"/>
                        <a:lumOff val="60000"/>
                      </a:schemeClr>
                    </a:solidFill>
                  </a:tcPr>
                </a:tc>
              </a:tr>
              <a:tr h="4431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800" b="0" i="0" dirty="0" smtClean="0">
                          <a:solidFill>
                            <a:schemeClr val="accent5">
                              <a:lumMod val="50000"/>
                            </a:schemeClr>
                          </a:solidFill>
                        </a:rPr>
                        <a:t>…</a:t>
                      </a:r>
                    </a:p>
                  </a:txBody>
                  <a:tcPr marL="66597" marR="66597" anchor="ctr">
                    <a:solidFill>
                      <a:schemeClr val="accent1">
                        <a:lumMod val="40000"/>
                        <a:lumOff val="60000"/>
                      </a:schemeClr>
                    </a:solidFill>
                  </a:tcPr>
                </a:tc>
              </a:tr>
            </a:tbl>
          </a:graphicData>
        </a:graphic>
      </p:graphicFrame>
    </p:spTree>
    <p:extLst>
      <p:ext uri="{BB962C8B-B14F-4D97-AF65-F5344CB8AC3E}">
        <p14:creationId xmlns:p14="http://schemas.microsoft.com/office/powerpoint/2010/main" val="2849308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a:spLocks noGrp="1"/>
          </p:cNvSpPr>
          <p:nvPr>
            <p:ph type="title"/>
          </p:nvPr>
        </p:nvSpPr>
        <p:spPr>
          <a:xfrm>
            <a:off x="2627784" y="260648"/>
            <a:ext cx="4176464" cy="1008112"/>
          </a:xfrm>
        </p:spPr>
        <p:txBody>
          <a:bodyPr>
            <a:noAutofit/>
          </a:bodyPr>
          <a:lstStyle/>
          <a:p>
            <a:r>
              <a:rPr lang="pl-PL" sz="3200" dirty="0" smtClean="0">
                <a:solidFill>
                  <a:schemeClr val="accent5">
                    <a:lumMod val="50000"/>
                  </a:schemeClr>
                </a:solidFill>
                <a:latin typeface="Candara" panose="020E0502030303020204" pitchFamily="34" charset="0"/>
              </a:rPr>
              <a:t>Muzyka w liturgii. </a:t>
            </a:r>
            <a:br>
              <a:rPr lang="pl-PL" sz="3200" dirty="0" smtClean="0">
                <a:solidFill>
                  <a:schemeClr val="accent5">
                    <a:lumMod val="50000"/>
                  </a:schemeClr>
                </a:solidFill>
                <a:latin typeface="Candara" panose="020E0502030303020204" pitchFamily="34" charset="0"/>
              </a:rPr>
            </a:br>
            <a:r>
              <a:rPr lang="pl-PL" sz="2800" dirty="0" smtClean="0">
                <a:solidFill>
                  <a:schemeClr val="accent5">
                    <a:lumMod val="50000"/>
                  </a:schemeClr>
                </a:solidFill>
                <a:latin typeface="Candara" panose="020E0502030303020204" pitchFamily="34" charset="0"/>
              </a:rPr>
              <a:t>Sakrament małżeństwa. </a:t>
            </a:r>
            <a:endParaRPr lang="pl-PL" sz="3200" dirty="0">
              <a:solidFill>
                <a:schemeClr val="accent5">
                  <a:lumMod val="50000"/>
                </a:schemeClr>
              </a:solidFill>
              <a:latin typeface="Candara" panose="020E0502030303020204" pitchFamily="34" charset="0"/>
            </a:endParaRPr>
          </a:p>
        </p:txBody>
      </p:sp>
      <p:graphicFrame>
        <p:nvGraphicFramePr>
          <p:cNvPr id="5" name="Symbol zastępczy zawartości 3"/>
          <p:cNvGraphicFramePr>
            <a:graphicFrameLocks noGrp="1"/>
          </p:cNvGraphicFramePr>
          <p:nvPr>
            <p:ph sz="half" idx="1"/>
            <p:extLst>
              <p:ext uri="{D42A27DB-BD31-4B8C-83A1-F6EECF244321}">
                <p14:modId xmlns:p14="http://schemas.microsoft.com/office/powerpoint/2010/main" val="4062599634"/>
              </p:ext>
            </p:extLst>
          </p:nvPr>
        </p:nvGraphicFramePr>
        <p:xfrm>
          <a:off x="971600" y="1412776"/>
          <a:ext cx="7344816" cy="3841616"/>
        </p:xfrm>
        <a:graphic>
          <a:graphicData uri="http://schemas.openxmlformats.org/drawingml/2006/table">
            <a:tbl>
              <a:tblPr firstRow="1" bandRow="1">
                <a:tableStyleId>{BDBED569-4797-4DF1-A0F4-6AAB3CD982D8}</a:tableStyleId>
              </a:tblPr>
              <a:tblGrid>
                <a:gridCol w="3672408"/>
                <a:gridCol w="3672408"/>
              </a:tblGrid>
              <a:tr h="504056">
                <a:tc gridSpan="2">
                  <a:txBody>
                    <a:bodyPr/>
                    <a:lstStyle/>
                    <a:p>
                      <a:r>
                        <a:rPr lang="pl-PL" sz="1800" baseline="0" dirty="0" smtClean="0">
                          <a:solidFill>
                            <a:schemeClr val="accent5">
                              <a:lumMod val="50000"/>
                            </a:schemeClr>
                          </a:solidFill>
                        </a:rPr>
                        <a:t>LITERATURA KLASYCZNA na co warto zwrócić uwagę</a:t>
                      </a:r>
                    </a:p>
                  </a:txBody>
                  <a:tcPr marL="66597" marR="66597" anchor="ctr">
                    <a:solidFill>
                      <a:schemeClr val="bg1">
                        <a:lumMod val="65000"/>
                      </a:schemeClr>
                    </a:solidFill>
                  </a:tcPr>
                </a:tc>
                <a:tc hMerge="1">
                  <a:txBody>
                    <a:bodyPr/>
                    <a:lstStyle/>
                    <a:p>
                      <a:endParaRPr lang="pl-PL"/>
                    </a:p>
                  </a:txBody>
                  <a:tcPr/>
                </a:tc>
              </a:tr>
              <a:tr h="506450">
                <a:tc>
                  <a:txBody>
                    <a:bodyPr/>
                    <a:lstStyle/>
                    <a:p>
                      <a:r>
                        <a:rPr lang="pl-PL" sz="1800" b="0" i="1" kern="1200" dirty="0" smtClean="0">
                          <a:solidFill>
                            <a:schemeClr val="tx1"/>
                          </a:solidFill>
                          <a:effectLst/>
                          <a:latin typeface="+mn-lt"/>
                          <a:ea typeface="+mn-ea"/>
                          <a:cs typeface="+mn-cs"/>
                        </a:rPr>
                        <a:t>Niech płaczę</a:t>
                      </a:r>
                      <a:endParaRPr lang="pl-PL" sz="1800" b="0" i="0" kern="1200" dirty="0" smtClean="0">
                        <a:solidFill>
                          <a:schemeClr val="tx1"/>
                        </a:solidFill>
                        <a:effectLst/>
                        <a:latin typeface="+mn-lt"/>
                        <a:ea typeface="+mn-ea"/>
                        <a:cs typeface="+mn-cs"/>
                      </a:endParaRPr>
                    </a:p>
                    <a:p>
                      <a:r>
                        <a:rPr lang="pl-PL" sz="1800" b="0" i="1" kern="1200" dirty="0" smtClean="0">
                          <a:solidFill>
                            <a:schemeClr val="tx1"/>
                          </a:solidFill>
                          <a:effectLst/>
                          <a:latin typeface="+mn-lt"/>
                          <a:ea typeface="+mn-ea"/>
                          <a:cs typeface="+mn-cs"/>
                        </a:rPr>
                        <a:t>nad swym okrutnym losem</a:t>
                      </a:r>
                      <a:endParaRPr lang="pl-PL" sz="1800" b="0" i="0" kern="1200" dirty="0" smtClean="0">
                        <a:solidFill>
                          <a:schemeClr val="tx1"/>
                        </a:solidFill>
                        <a:effectLst/>
                        <a:latin typeface="+mn-lt"/>
                        <a:ea typeface="+mn-ea"/>
                        <a:cs typeface="+mn-cs"/>
                      </a:endParaRPr>
                    </a:p>
                    <a:p>
                      <a:r>
                        <a:rPr lang="pl-PL" sz="1800" b="0" i="1" kern="1200" dirty="0" smtClean="0">
                          <a:solidFill>
                            <a:schemeClr val="tx1"/>
                          </a:solidFill>
                          <a:effectLst/>
                          <a:latin typeface="+mn-lt"/>
                          <a:ea typeface="+mn-ea"/>
                          <a:cs typeface="+mn-cs"/>
                        </a:rPr>
                        <a:t>i wzdycham</a:t>
                      </a:r>
                      <a:endParaRPr lang="pl-PL" sz="1800" b="0" i="0" kern="1200" dirty="0" smtClean="0">
                        <a:solidFill>
                          <a:schemeClr val="tx1"/>
                        </a:solidFill>
                        <a:effectLst/>
                        <a:latin typeface="+mn-lt"/>
                        <a:ea typeface="+mn-ea"/>
                        <a:cs typeface="+mn-cs"/>
                      </a:endParaRPr>
                    </a:p>
                    <a:p>
                      <a:r>
                        <a:rPr lang="pl-PL" sz="1800" b="0" i="1" kern="1200" dirty="0" smtClean="0">
                          <a:solidFill>
                            <a:schemeClr val="tx1"/>
                          </a:solidFill>
                          <a:effectLst/>
                          <a:latin typeface="+mn-lt"/>
                          <a:ea typeface="+mn-ea"/>
                          <a:cs typeface="+mn-cs"/>
                        </a:rPr>
                        <a:t>do wolności.</a:t>
                      </a:r>
                      <a:endParaRPr lang="pl-PL" sz="1800" b="0" i="0" kern="1200" dirty="0" smtClean="0">
                        <a:solidFill>
                          <a:schemeClr val="tx1"/>
                        </a:solidFill>
                        <a:effectLst/>
                        <a:latin typeface="+mn-lt"/>
                        <a:ea typeface="+mn-ea"/>
                        <a:cs typeface="+mn-cs"/>
                      </a:endParaRPr>
                    </a:p>
                    <a:p>
                      <a:r>
                        <a:rPr lang="pl-PL" sz="1800" b="0" i="1" kern="1200" dirty="0" smtClean="0">
                          <a:solidFill>
                            <a:schemeClr val="tx1"/>
                          </a:solidFill>
                          <a:effectLst/>
                          <a:latin typeface="+mn-lt"/>
                          <a:ea typeface="+mn-ea"/>
                          <a:cs typeface="+mn-cs"/>
                        </a:rPr>
                        <a:t> </a:t>
                      </a:r>
                      <a:endParaRPr lang="pl-PL" sz="1800" b="0" i="0" kern="1200" dirty="0" smtClean="0">
                        <a:solidFill>
                          <a:schemeClr val="tx1"/>
                        </a:solidFill>
                        <a:effectLst/>
                        <a:latin typeface="+mn-lt"/>
                        <a:ea typeface="+mn-ea"/>
                        <a:cs typeface="+mn-cs"/>
                      </a:endParaRPr>
                    </a:p>
                    <a:p>
                      <a:r>
                        <a:rPr lang="pl-PL" sz="1800" b="0" i="1" kern="1200" dirty="0" smtClean="0">
                          <a:solidFill>
                            <a:schemeClr val="tx1"/>
                          </a:solidFill>
                          <a:effectLst/>
                          <a:latin typeface="+mn-lt"/>
                          <a:ea typeface="+mn-ea"/>
                          <a:cs typeface="+mn-cs"/>
                        </a:rPr>
                        <a:t>Niech moje cierpienie rozerwie</a:t>
                      </a:r>
                      <a:endParaRPr lang="pl-PL" sz="1800" b="0" i="0" kern="1200" dirty="0" smtClean="0">
                        <a:solidFill>
                          <a:schemeClr val="tx1"/>
                        </a:solidFill>
                        <a:effectLst/>
                        <a:latin typeface="+mn-lt"/>
                        <a:ea typeface="+mn-ea"/>
                        <a:cs typeface="+mn-cs"/>
                      </a:endParaRPr>
                    </a:p>
                    <a:p>
                      <a:r>
                        <a:rPr lang="pl-PL" sz="1800" b="0" i="1" kern="1200" dirty="0" smtClean="0">
                          <a:solidFill>
                            <a:schemeClr val="tx1"/>
                          </a:solidFill>
                          <a:effectLst/>
                          <a:latin typeface="+mn-lt"/>
                          <a:ea typeface="+mn-ea"/>
                          <a:cs typeface="+mn-cs"/>
                        </a:rPr>
                        <a:t>te kajdany</a:t>
                      </a:r>
                      <a:endParaRPr lang="pl-PL" sz="1800" b="0" i="0" kern="1200" dirty="0" smtClean="0">
                        <a:solidFill>
                          <a:schemeClr val="tx1"/>
                        </a:solidFill>
                        <a:effectLst/>
                        <a:latin typeface="+mn-lt"/>
                        <a:ea typeface="+mn-ea"/>
                        <a:cs typeface="+mn-cs"/>
                      </a:endParaRPr>
                    </a:p>
                    <a:p>
                      <a:r>
                        <a:rPr lang="pl-PL" sz="1800" b="0" i="1" kern="1200" dirty="0" smtClean="0">
                          <a:solidFill>
                            <a:schemeClr val="tx1"/>
                          </a:solidFill>
                          <a:effectLst/>
                          <a:latin typeface="+mn-lt"/>
                          <a:ea typeface="+mn-ea"/>
                          <a:cs typeface="+mn-cs"/>
                        </a:rPr>
                        <a:t>mojej męczarni</a:t>
                      </a:r>
                      <a:endParaRPr lang="pl-PL" sz="1800" b="0" i="0" kern="1200" dirty="0" smtClean="0">
                        <a:solidFill>
                          <a:schemeClr val="tx1"/>
                        </a:solidFill>
                        <a:effectLst/>
                        <a:latin typeface="+mn-lt"/>
                        <a:ea typeface="+mn-ea"/>
                        <a:cs typeface="+mn-cs"/>
                      </a:endParaRPr>
                    </a:p>
                    <a:p>
                      <a:r>
                        <a:rPr lang="pl-PL" sz="1800" b="0" i="1" kern="1200" dirty="0" smtClean="0">
                          <a:solidFill>
                            <a:schemeClr val="tx1"/>
                          </a:solidFill>
                          <a:effectLst/>
                          <a:latin typeface="+mn-lt"/>
                          <a:ea typeface="+mn-ea"/>
                          <a:cs typeface="+mn-cs"/>
                        </a:rPr>
                        <a:t>dla samej litości.</a:t>
                      </a:r>
                    </a:p>
                    <a:p>
                      <a:endParaRPr lang="pl-PL" sz="1800" b="0" i="1" kern="1200" dirty="0" smtClean="0">
                        <a:solidFill>
                          <a:schemeClr val="tx1"/>
                        </a:solidFill>
                        <a:effectLst/>
                        <a:latin typeface="+mn-lt"/>
                        <a:ea typeface="+mn-ea"/>
                        <a:cs typeface="+mn-cs"/>
                      </a:endParaRPr>
                    </a:p>
                    <a:p>
                      <a:r>
                        <a:rPr lang="pl-PL" sz="1100" b="0" i="1" kern="1200" dirty="0" smtClean="0">
                          <a:solidFill>
                            <a:schemeClr val="tx1"/>
                          </a:solidFill>
                          <a:effectLst/>
                          <a:latin typeface="+mn-lt"/>
                          <a:ea typeface="+mn-ea"/>
                          <a:cs typeface="+mn-cs"/>
                        </a:rPr>
                        <a:t>Tłumaczenie:</a:t>
                      </a:r>
                    </a:p>
                    <a:p>
                      <a:r>
                        <a:rPr lang="pl-PL" sz="1100" b="0" i="0" kern="1200" dirty="0" smtClean="0">
                          <a:solidFill>
                            <a:schemeClr val="tx1"/>
                          </a:solidFill>
                          <a:effectLst/>
                          <a:latin typeface="+mn-lt"/>
                          <a:ea typeface="+mn-ea"/>
                          <a:cs typeface="+mn-cs"/>
                          <a:hlinkClick r:id="rId3"/>
                        </a:rPr>
                        <a:t>http://classical.salon24.pl/363390,haendel-lascia-ch-io-pianga</a:t>
                      </a:r>
                      <a:endParaRPr lang="pl-PL" sz="1100" b="0" i="0" kern="1200" dirty="0" smtClean="0">
                        <a:solidFill>
                          <a:schemeClr val="tx1"/>
                        </a:solidFill>
                        <a:effectLst/>
                        <a:latin typeface="+mn-lt"/>
                        <a:ea typeface="+mn-ea"/>
                        <a:cs typeface="+mn-cs"/>
                      </a:endParaRPr>
                    </a:p>
                    <a:p>
                      <a:endParaRPr lang="pl-PL" sz="1100" b="0" i="0" kern="1200" dirty="0" smtClean="0">
                        <a:solidFill>
                          <a:schemeClr val="tx1"/>
                        </a:solidFill>
                        <a:effectLst/>
                        <a:latin typeface="+mn-lt"/>
                        <a:ea typeface="+mn-ea"/>
                        <a:cs typeface="+mn-cs"/>
                      </a:endParaRPr>
                    </a:p>
                  </a:txBody>
                  <a:tcPr marL="66597" marR="66597">
                    <a:solidFill>
                      <a:schemeClr val="accent1">
                        <a:lumMod val="40000"/>
                        <a:lumOff val="60000"/>
                      </a:schemeClr>
                    </a:solidFill>
                  </a:tcPr>
                </a:tc>
                <a:tc>
                  <a:txBody>
                    <a:bodyPr/>
                    <a:lstStyle/>
                    <a:p>
                      <a:r>
                        <a:rPr lang="pl-PL" sz="1800" b="0" i="0" kern="1200" dirty="0" smtClean="0">
                          <a:solidFill>
                            <a:schemeClr val="tx1"/>
                          </a:solidFill>
                          <a:effectLst/>
                          <a:latin typeface="+mn-lt"/>
                          <a:ea typeface="+mn-ea"/>
                          <a:cs typeface="+mn-cs"/>
                        </a:rPr>
                        <a:t>Georg Friedrich Händel - </a:t>
                      </a:r>
                      <a:endParaRPr lang="pl-PL" sz="1800" b="1" i="0" kern="1200" dirty="0" smtClean="0">
                        <a:solidFill>
                          <a:schemeClr val="tx1"/>
                        </a:solidFill>
                        <a:effectLst/>
                        <a:latin typeface="+mn-lt"/>
                        <a:ea typeface="+mn-ea"/>
                        <a:cs typeface="+mn-cs"/>
                      </a:endParaRPr>
                    </a:p>
                    <a:p>
                      <a:r>
                        <a:rPr lang="pl-PL" sz="1800" b="0" i="0" kern="1200" dirty="0" err="1" smtClean="0">
                          <a:solidFill>
                            <a:schemeClr val="tx1"/>
                          </a:solidFill>
                          <a:effectLst/>
                          <a:latin typeface="+mn-lt"/>
                          <a:ea typeface="+mn-ea"/>
                          <a:cs typeface="+mn-cs"/>
                        </a:rPr>
                        <a:t>Lascia</a:t>
                      </a:r>
                      <a:r>
                        <a:rPr lang="pl-PL" sz="1800" b="0" i="0" kern="1200" dirty="0" smtClean="0">
                          <a:solidFill>
                            <a:schemeClr val="tx1"/>
                          </a:solidFill>
                          <a:effectLst/>
                          <a:latin typeface="+mn-lt"/>
                          <a:ea typeface="+mn-ea"/>
                          <a:cs typeface="+mn-cs"/>
                        </a:rPr>
                        <a:t> </a:t>
                      </a:r>
                      <a:r>
                        <a:rPr lang="pl-PL" sz="1800" b="0" i="0" kern="1200" dirty="0" err="1" smtClean="0">
                          <a:solidFill>
                            <a:schemeClr val="tx1"/>
                          </a:solidFill>
                          <a:effectLst/>
                          <a:latin typeface="+mn-lt"/>
                          <a:ea typeface="+mn-ea"/>
                          <a:cs typeface="+mn-cs"/>
                        </a:rPr>
                        <a:t>Ch’io</a:t>
                      </a:r>
                      <a:r>
                        <a:rPr lang="pl-PL" sz="1800" b="0" i="0" kern="1200" dirty="0" smtClean="0">
                          <a:solidFill>
                            <a:schemeClr val="tx1"/>
                          </a:solidFill>
                          <a:effectLst/>
                          <a:latin typeface="+mn-lt"/>
                          <a:ea typeface="+mn-ea"/>
                          <a:cs typeface="+mn-cs"/>
                        </a:rPr>
                        <a:t> </a:t>
                      </a:r>
                      <a:r>
                        <a:rPr lang="pl-PL" sz="1800" b="0" i="0" kern="1200" dirty="0" err="1" smtClean="0">
                          <a:solidFill>
                            <a:schemeClr val="tx1"/>
                          </a:solidFill>
                          <a:effectLst/>
                          <a:latin typeface="+mn-lt"/>
                          <a:ea typeface="+mn-ea"/>
                          <a:cs typeface="+mn-cs"/>
                        </a:rPr>
                        <a:t>Pianga</a:t>
                      </a:r>
                      <a:endParaRPr lang="pl-PL" sz="1800" b="0" i="0" kern="1200" dirty="0" smtClean="0">
                        <a:solidFill>
                          <a:schemeClr val="tx1"/>
                        </a:solidFill>
                        <a:effectLst/>
                        <a:latin typeface="+mn-lt"/>
                        <a:ea typeface="+mn-ea"/>
                        <a:cs typeface="+mn-cs"/>
                      </a:endParaRPr>
                    </a:p>
                  </a:txBody>
                  <a:tcPr marL="66597" marR="66597">
                    <a:solidFill>
                      <a:schemeClr val="accent1">
                        <a:lumMod val="40000"/>
                        <a:lumOff val="60000"/>
                      </a:schemeClr>
                    </a:solidFill>
                  </a:tcPr>
                </a:tc>
              </a:tr>
            </a:tbl>
          </a:graphicData>
        </a:graphic>
      </p:graphicFrame>
    </p:spTree>
    <p:extLst>
      <p:ext uri="{BB962C8B-B14F-4D97-AF65-F5344CB8AC3E}">
        <p14:creationId xmlns:p14="http://schemas.microsoft.com/office/powerpoint/2010/main" val="13701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solidFill>
                  <a:schemeClr val="accent5">
                    <a:lumMod val="50000"/>
                  </a:schemeClr>
                </a:solidFill>
              </a:rPr>
              <a:t>Dokumenty Kościoła, która Organista winien znać.</a:t>
            </a:r>
            <a:endParaRPr lang="pl-PL" dirty="0">
              <a:solidFill>
                <a:schemeClr val="accent5">
                  <a:lumMod val="50000"/>
                </a:schemeClr>
              </a:solidFill>
            </a:endParaRPr>
          </a:p>
        </p:txBody>
      </p:sp>
      <p:sp>
        <p:nvSpPr>
          <p:cNvPr id="3" name="Symbol zastępczy zawartości 2"/>
          <p:cNvSpPr>
            <a:spLocks noGrp="1"/>
          </p:cNvSpPr>
          <p:nvPr>
            <p:ph idx="1"/>
          </p:nvPr>
        </p:nvSpPr>
        <p:spPr/>
        <p:txBody>
          <a:bodyPr>
            <a:normAutofit/>
          </a:bodyPr>
          <a:lstStyle/>
          <a:p>
            <a:endParaRPr lang="pl-PL" sz="2800" dirty="0" smtClean="0">
              <a:solidFill>
                <a:schemeClr val="accent5">
                  <a:lumMod val="50000"/>
                </a:schemeClr>
              </a:solidFill>
            </a:endParaRPr>
          </a:p>
          <a:p>
            <a:r>
              <a:rPr lang="pl-PL" sz="2800" dirty="0" smtClean="0">
                <a:solidFill>
                  <a:schemeClr val="accent5">
                    <a:lumMod val="50000"/>
                  </a:schemeClr>
                </a:solidFill>
              </a:rPr>
              <a:t>Instrukcja </a:t>
            </a:r>
            <a:r>
              <a:rPr lang="pl-PL" sz="2800" dirty="0">
                <a:solidFill>
                  <a:schemeClr val="accent5">
                    <a:lumMod val="50000"/>
                  </a:schemeClr>
                </a:solidFill>
              </a:rPr>
              <a:t>Konferencji Episkopatu Polski o muzyce kościelnej w Polsce </a:t>
            </a:r>
          </a:p>
          <a:p>
            <a:r>
              <a:rPr lang="pl-PL" sz="2800" dirty="0" smtClean="0">
                <a:solidFill>
                  <a:schemeClr val="accent5">
                    <a:lumMod val="50000"/>
                  </a:schemeClr>
                </a:solidFill>
              </a:rPr>
              <a:t>Instrukcja </a:t>
            </a:r>
            <a:r>
              <a:rPr lang="pl-PL" sz="2800" dirty="0" err="1" smtClean="0">
                <a:solidFill>
                  <a:schemeClr val="accent5">
                    <a:lumMod val="50000"/>
                  </a:schemeClr>
                </a:solidFill>
              </a:rPr>
              <a:t>Redemptionis</a:t>
            </a:r>
            <a:r>
              <a:rPr lang="pl-PL" sz="2800" dirty="0" smtClean="0">
                <a:solidFill>
                  <a:schemeClr val="accent5">
                    <a:lumMod val="50000"/>
                  </a:schemeClr>
                </a:solidFill>
              </a:rPr>
              <a:t> </a:t>
            </a:r>
            <a:r>
              <a:rPr lang="pl-PL" sz="2800" dirty="0" err="1" smtClean="0">
                <a:solidFill>
                  <a:schemeClr val="accent5">
                    <a:lumMod val="50000"/>
                  </a:schemeClr>
                </a:solidFill>
              </a:rPr>
              <a:t>Sacramentum</a:t>
            </a:r>
            <a:endParaRPr lang="pl-PL" sz="2800" dirty="0" smtClean="0">
              <a:solidFill>
                <a:schemeClr val="accent5">
                  <a:lumMod val="50000"/>
                </a:schemeClr>
              </a:solidFill>
            </a:endParaRPr>
          </a:p>
          <a:p>
            <a:r>
              <a:rPr lang="pl-PL" sz="2800" dirty="0" smtClean="0">
                <a:solidFill>
                  <a:schemeClr val="accent5">
                    <a:lumMod val="50000"/>
                  </a:schemeClr>
                </a:solidFill>
              </a:rPr>
              <a:t>Instrukcja o muzyce Świętej Liturgii. </a:t>
            </a:r>
            <a:r>
              <a:rPr lang="pl-PL" sz="2800" dirty="0" err="1" smtClean="0">
                <a:solidFill>
                  <a:schemeClr val="accent5">
                    <a:lumMod val="50000"/>
                  </a:schemeClr>
                </a:solidFill>
              </a:rPr>
              <a:t>Musicam</a:t>
            </a:r>
            <a:r>
              <a:rPr lang="pl-PL" sz="2800" dirty="0" smtClean="0">
                <a:solidFill>
                  <a:schemeClr val="accent5">
                    <a:lumMod val="50000"/>
                  </a:schemeClr>
                </a:solidFill>
              </a:rPr>
              <a:t> </a:t>
            </a:r>
            <a:r>
              <a:rPr lang="pl-PL" sz="2800" dirty="0" err="1" smtClean="0">
                <a:solidFill>
                  <a:schemeClr val="accent5">
                    <a:lumMod val="50000"/>
                  </a:schemeClr>
                </a:solidFill>
              </a:rPr>
              <a:t>Sacram</a:t>
            </a:r>
            <a:r>
              <a:rPr lang="pl-PL" sz="2800" dirty="0" smtClean="0">
                <a:solidFill>
                  <a:schemeClr val="accent5">
                    <a:lumMod val="50000"/>
                  </a:schemeClr>
                </a:solidFill>
              </a:rPr>
              <a:t>.</a:t>
            </a:r>
          </a:p>
          <a:p>
            <a:r>
              <a:rPr lang="pl-PL" sz="2800" dirty="0" smtClean="0">
                <a:solidFill>
                  <a:schemeClr val="accent5">
                    <a:lumMod val="50000"/>
                  </a:schemeClr>
                </a:solidFill>
              </a:rPr>
              <a:t>Instrukcja Episkopatu </a:t>
            </a:r>
            <a:r>
              <a:rPr lang="pl-PL" sz="2800" dirty="0">
                <a:solidFill>
                  <a:schemeClr val="accent5">
                    <a:lumMod val="50000"/>
                  </a:schemeClr>
                </a:solidFill>
              </a:rPr>
              <a:t>P</a:t>
            </a:r>
            <a:r>
              <a:rPr lang="pl-PL" sz="2800" dirty="0" smtClean="0">
                <a:solidFill>
                  <a:schemeClr val="accent5">
                    <a:lumMod val="50000"/>
                  </a:schemeClr>
                </a:solidFill>
              </a:rPr>
              <a:t>olski o muzyce liturgicznej po </a:t>
            </a:r>
            <a:r>
              <a:rPr lang="pl-PL" sz="2800" dirty="0">
                <a:solidFill>
                  <a:schemeClr val="accent5">
                    <a:lumMod val="50000"/>
                  </a:schemeClr>
                </a:solidFill>
              </a:rPr>
              <a:t>S</a:t>
            </a:r>
            <a:r>
              <a:rPr lang="pl-PL" sz="2800" dirty="0" smtClean="0">
                <a:solidFill>
                  <a:schemeClr val="accent5">
                    <a:lumMod val="50000"/>
                  </a:schemeClr>
                </a:solidFill>
              </a:rPr>
              <a:t>oborze </a:t>
            </a:r>
            <a:r>
              <a:rPr lang="pl-PL" sz="2800" dirty="0">
                <a:solidFill>
                  <a:schemeClr val="accent5">
                    <a:lumMod val="50000"/>
                  </a:schemeClr>
                </a:solidFill>
              </a:rPr>
              <a:t>W</a:t>
            </a:r>
            <a:r>
              <a:rPr lang="pl-PL" sz="2800" dirty="0" smtClean="0">
                <a:solidFill>
                  <a:schemeClr val="accent5">
                    <a:lumMod val="50000"/>
                  </a:schemeClr>
                </a:solidFill>
              </a:rPr>
              <a:t>atykańskim II  (8 II 1979) </a:t>
            </a:r>
            <a:endParaRPr lang="pl-PL" sz="2800" dirty="0">
              <a:solidFill>
                <a:schemeClr val="accent5">
                  <a:lumMod val="50000"/>
                </a:schemeClr>
              </a:solidFill>
            </a:endParaRPr>
          </a:p>
        </p:txBody>
      </p:sp>
      <p:sp>
        <p:nvSpPr>
          <p:cNvPr id="4" name="Zwój pionowy 3">
            <a:hlinkClick r:id="rId3"/>
          </p:cNvPr>
          <p:cNvSpPr/>
          <p:nvPr/>
        </p:nvSpPr>
        <p:spPr>
          <a:xfrm>
            <a:off x="6048239" y="4914421"/>
            <a:ext cx="360040" cy="432048"/>
          </a:xfrm>
          <a:prstGeom prst="verticalScroll">
            <a:avLst/>
          </a:prstGeom>
          <a:ln w="1905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pl-PL"/>
          </a:p>
        </p:txBody>
      </p:sp>
      <p:sp>
        <p:nvSpPr>
          <p:cNvPr id="5" name="Zwój pionowy 4">
            <a:hlinkClick r:id="rId4"/>
          </p:cNvPr>
          <p:cNvSpPr/>
          <p:nvPr/>
        </p:nvSpPr>
        <p:spPr>
          <a:xfrm>
            <a:off x="2162634" y="4069230"/>
            <a:ext cx="360040" cy="432048"/>
          </a:xfrm>
          <a:prstGeom prst="verticalScroll">
            <a:avLst/>
          </a:prstGeom>
          <a:ln w="1905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pl-PL"/>
          </a:p>
        </p:txBody>
      </p:sp>
      <p:sp>
        <p:nvSpPr>
          <p:cNvPr id="6" name="Zwój pionowy 5">
            <a:hlinkClick r:id="rId5"/>
          </p:cNvPr>
          <p:cNvSpPr/>
          <p:nvPr/>
        </p:nvSpPr>
        <p:spPr>
          <a:xfrm>
            <a:off x="6588224" y="3140968"/>
            <a:ext cx="360040" cy="432048"/>
          </a:xfrm>
          <a:prstGeom prst="verticalScroll">
            <a:avLst/>
          </a:prstGeom>
          <a:ln w="1905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pl-PL"/>
          </a:p>
        </p:txBody>
      </p:sp>
      <p:sp>
        <p:nvSpPr>
          <p:cNvPr id="7" name="Zwój pionowy 6">
            <a:hlinkClick r:id="rId6"/>
          </p:cNvPr>
          <p:cNvSpPr/>
          <p:nvPr/>
        </p:nvSpPr>
        <p:spPr>
          <a:xfrm>
            <a:off x="3671900" y="2579111"/>
            <a:ext cx="360040" cy="432048"/>
          </a:xfrm>
          <a:prstGeom prst="verticalScroll">
            <a:avLst/>
          </a:prstGeom>
          <a:ln w="1905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pl-PL"/>
          </a:p>
        </p:txBody>
      </p:sp>
    </p:spTree>
    <p:extLst>
      <p:ext uri="{BB962C8B-B14F-4D97-AF65-F5344CB8AC3E}">
        <p14:creationId xmlns:p14="http://schemas.microsoft.com/office/powerpoint/2010/main" val="3595065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9721" y="332656"/>
            <a:ext cx="7772400" cy="1008112"/>
          </a:xfrm>
        </p:spPr>
        <p:txBody>
          <a:bodyPr/>
          <a:lstStyle/>
          <a:p>
            <a:r>
              <a:rPr lang="pl-PL" b="1" dirty="0" smtClean="0">
                <a:latin typeface="Candara" panose="020E0502030303020204" pitchFamily="34" charset="0"/>
              </a:rPr>
              <a:t>O CZYM NALEŻY PAMIĘTAĆ?</a:t>
            </a:r>
            <a:endParaRPr lang="pl-PL" b="1" dirty="0">
              <a:latin typeface="Candara" panose="020E0502030303020204" pitchFamily="34" charset="0"/>
            </a:endParaRPr>
          </a:p>
        </p:txBody>
      </p:sp>
      <p:sp>
        <p:nvSpPr>
          <p:cNvPr id="3" name="Tytuł 1"/>
          <p:cNvSpPr txBox="1">
            <a:spLocks/>
          </p:cNvSpPr>
          <p:nvPr/>
        </p:nvSpPr>
        <p:spPr>
          <a:xfrm>
            <a:off x="539477" y="1556792"/>
            <a:ext cx="7992888" cy="5112568"/>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742950" indent="-742950">
              <a:buAutoNum type="arabicPeriod"/>
            </a:pPr>
            <a:endParaRPr lang="pl-PL" b="1" dirty="0" smtClean="0">
              <a:latin typeface="Candara" panose="020E0502030303020204" pitchFamily="34" charset="0"/>
            </a:endParaRPr>
          </a:p>
          <a:p>
            <a:pPr marL="742950" indent="-742950">
              <a:buAutoNum type="arabicPeriod"/>
            </a:pPr>
            <a:r>
              <a:rPr lang="pl-PL" dirty="0" smtClean="0">
                <a:solidFill>
                  <a:schemeClr val="accent5">
                    <a:lumMod val="50000"/>
                  </a:schemeClr>
                </a:solidFill>
                <a:latin typeface="Candara" panose="020E0502030303020204" pitchFamily="34" charset="0"/>
              </a:rPr>
              <a:t>NIE ZGADZAĆ SIĘ NA WSZYSTKO</a:t>
            </a:r>
          </a:p>
          <a:p>
            <a:pPr marL="742950" indent="-742950">
              <a:buAutoNum type="arabicPeriod"/>
            </a:pPr>
            <a:endParaRPr lang="pl-PL" dirty="0" smtClean="0">
              <a:solidFill>
                <a:schemeClr val="accent5">
                  <a:lumMod val="50000"/>
                </a:schemeClr>
              </a:solidFill>
              <a:latin typeface="Candara" panose="020E0502030303020204" pitchFamily="34" charset="0"/>
            </a:endParaRPr>
          </a:p>
          <a:p>
            <a:pPr marL="742950" indent="-742950">
              <a:buAutoNum type="arabicPeriod"/>
            </a:pPr>
            <a:r>
              <a:rPr lang="pl-PL" dirty="0" smtClean="0">
                <a:solidFill>
                  <a:schemeClr val="accent5">
                    <a:lumMod val="50000"/>
                  </a:schemeClr>
                </a:solidFill>
                <a:latin typeface="Candara" panose="020E0502030303020204" pitchFamily="34" charset="0"/>
              </a:rPr>
              <a:t>SPRAWDZIĆ, CO TO ZA UTWÓR – PROPONOWANY PRZEZ MŁODYCH</a:t>
            </a:r>
          </a:p>
          <a:p>
            <a:pPr marL="742950" indent="-742950">
              <a:buAutoNum type="arabicPeriod"/>
            </a:pPr>
            <a:endParaRPr lang="pl-PL" dirty="0" smtClean="0">
              <a:solidFill>
                <a:schemeClr val="accent5">
                  <a:lumMod val="50000"/>
                </a:schemeClr>
              </a:solidFill>
              <a:latin typeface="Candara" panose="020E0502030303020204" pitchFamily="34" charset="0"/>
            </a:endParaRPr>
          </a:p>
          <a:p>
            <a:pPr marL="742950" indent="-742950">
              <a:buAutoNum type="arabicPeriod"/>
            </a:pPr>
            <a:r>
              <a:rPr lang="pl-PL" dirty="0" smtClean="0">
                <a:solidFill>
                  <a:schemeClr val="accent5">
                    <a:lumMod val="50000"/>
                  </a:schemeClr>
                </a:solidFill>
                <a:latin typeface="Candara" panose="020E0502030303020204" pitchFamily="34" charset="0"/>
              </a:rPr>
              <a:t>NIE MÓWIĆ „NIE BO NIE” – EDUKOWAĆ</a:t>
            </a:r>
          </a:p>
          <a:p>
            <a:pPr marL="742950" indent="-742950">
              <a:buAutoNum type="arabicPeriod"/>
            </a:pPr>
            <a:endParaRPr lang="pl-PL" dirty="0" smtClean="0">
              <a:solidFill>
                <a:schemeClr val="accent5">
                  <a:lumMod val="50000"/>
                </a:schemeClr>
              </a:solidFill>
              <a:latin typeface="Candara" panose="020E0502030303020204" pitchFamily="34" charset="0"/>
            </a:endParaRPr>
          </a:p>
          <a:p>
            <a:pPr marL="742950" indent="-742950">
              <a:buAutoNum type="arabicPeriod"/>
            </a:pPr>
            <a:r>
              <a:rPr lang="pl-PL" dirty="0" smtClean="0">
                <a:solidFill>
                  <a:schemeClr val="accent5">
                    <a:lumMod val="50000"/>
                  </a:schemeClr>
                </a:solidFill>
                <a:latin typeface="Candara" panose="020E0502030303020204" pitchFamily="34" charset="0"/>
              </a:rPr>
              <a:t>ROZWIJAĆ SWOJE UMIEJĘTNOŚCI, A ZARAZEM REPERTUAR </a:t>
            </a:r>
          </a:p>
          <a:p>
            <a:pPr marL="742950" indent="-742950">
              <a:buAutoNum type="arabicPeriod"/>
            </a:pPr>
            <a:endParaRPr lang="pl-PL" b="1" dirty="0">
              <a:latin typeface="Candara" panose="020E0502030303020204" pitchFamily="34" charset="0"/>
            </a:endParaRPr>
          </a:p>
        </p:txBody>
      </p:sp>
    </p:spTree>
    <p:extLst>
      <p:ext uri="{BB962C8B-B14F-4D97-AF65-F5344CB8AC3E}">
        <p14:creationId xmlns:p14="http://schemas.microsoft.com/office/powerpoint/2010/main" val="13494340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251520" y="260648"/>
            <a:ext cx="5398368" cy="3312368"/>
          </a:xfr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a:noAutofit/>
          </a:bodyPr>
          <a:lstStyle/>
          <a:p>
            <a:r>
              <a:rPr lang="pl-PL" sz="1800" b="1" i="1" dirty="0" smtClean="0"/>
              <a:t/>
            </a:r>
            <a:br>
              <a:rPr lang="pl-PL" sz="1800" b="1" i="1" dirty="0" smtClean="0"/>
            </a:br>
            <a:r>
              <a:rPr lang="pl-PL" sz="2000" b="1" i="1" dirty="0" smtClean="0"/>
              <a:t>67</a:t>
            </a:r>
            <a:r>
              <a:rPr lang="pl-PL" sz="2000" i="1" dirty="0"/>
              <a:t>. Jest rzeczą konieczną, by organiści oraz inni muzycy nie tylko umieli biegle grać na powierzonym instrumencie, ale posiadali także znajomość ducha świętej Liturgii </a:t>
            </a:r>
            <a:r>
              <a:rPr lang="pl-PL" sz="2000" i="1" dirty="0" smtClean="0"/>
              <a:t/>
            </a:r>
            <a:br>
              <a:rPr lang="pl-PL" sz="2000" i="1" dirty="0" smtClean="0"/>
            </a:br>
            <a:r>
              <a:rPr lang="pl-PL" sz="2000" i="1" dirty="0" smtClean="0"/>
              <a:t>i </a:t>
            </a:r>
            <a:r>
              <a:rPr lang="pl-PL" sz="2000" i="1" dirty="0"/>
              <a:t>wnikali weń coraz głębiej, by spełniając swój urząd choćby tylko czasowo, uświetniali obrzęd, zgodnie z naturą poszczególnych jego części </a:t>
            </a:r>
            <a:r>
              <a:rPr lang="pl-PL" sz="2000" i="1" dirty="0" smtClean="0"/>
              <a:t/>
            </a:r>
            <a:br>
              <a:rPr lang="pl-PL" sz="2000" i="1" dirty="0" smtClean="0"/>
            </a:br>
            <a:r>
              <a:rPr lang="pl-PL" sz="2000" i="1" dirty="0" smtClean="0"/>
              <a:t>i </a:t>
            </a:r>
            <a:r>
              <a:rPr lang="pl-PL" sz="2000" i="1" dirty="0"/>
              <a:t>ułatwiali wiernym udział w liturgicznej </a:t>
            </a:r>
            <a:r>
              <a:rPr lang="pl-PL" sz="2000" i="1" dirty="0" smtClean="0"/>
              <a:t>czynności</a:t>
            </a:r>
            <a:r>
              <a:rPr lang="pl-PL" sz="1800" i="1" dirty="0" smtClean="0"/>
              <a:t>.</a:t>
            </a:r>
            <a:br>
              <a:rPr lang="pl-PL" sz="1800" i="1" dirty="0" smtClean="0"/>
            </a:br>
            <a:r>
              <a:rPr lang="pl-PL" sz="1800" i="1" dirty="0" smtClean="0"/>
              <a:t/>
            </a:r>
            <a:br>
              <a:rPr lang="pl-PL" sz="1800" i="1" dirty="0" smtClean="0"/>
            </a:br>
            <a:r>
              <a:rPr lang="pl-PL" sz="1800" b="1" i="1" cap="all" dirty="0"/>
              <a:t>"MUSICAM SACRAM"</a:t>
            </a:r>
            <a:r>
              <a:rPr lang="pl-PL" sz="1800" b="1" i="1" dirty="0"/>
              <a:t/>
            </a:r>
            <a:br>
              <a:rPr lang="pl-PL" sz="1800" b="1" i="1" dirty="0"/>
            </a:br>
            <a:endParaRPr lang="pl-PL" sz="1800" b="1" dirty="0">
              <a:latin typeface="Candara" panose="020E0502030303020204" pitchFamily="34" charset="0"/>
            </a:endParaRPr>
          </a:p>
        </p:txBody>
      </p:sp>
      <p:sp>
        <p:nvSpPr>
          <p:cNvPr id="4" name="Tytuł 1"/>
          <p:cNvSpPr txBox="1">
            <a:spLocks/>
          </p:cNvSpPr>
          <p:nvPr/>
        </p:nvSpPr>
        <p:spPr>
          <a:xfrm>
            <a:off x="4644008" y="3140968"/>
            <a:ext cx="4318248" cy="2592288"/>
          </a:xfrm>
          <a:prstGeom prst="rect">
            <a:avLst/>
          </a:prstGeom>
          <a:solidFill>
            <a:schemeClr val="accent1">
              <a:lumMod val="40000"/>
              <a:lumOff val="6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sz="1800" b="1" i="1" dirty="0" smtClean="0"/>
              <a:t/>
            </a:r>
            <a:br>
              <a:rPr lang="pl-PL" sz="1800" b="1" i="1" dirty="0" smtClean="0"/>
            </a:br>
            <a:r>
              <a:rPr lang="pl-PL" sz="1800" b="1" i="1" dirty="0" smtClean="0"/>
              <a:t>7. </a:t>
            </a:r>
            <a:r>
              <a:rPr lang="pl-PL" sz="2000" i="1" dirty="0" smtClean="0"/>
              <a:t>Przy </a:t>
            </a:r>
            <a:r>
              <a:rPr lang="pl-PL" sz="2000" i="1" dirty="0"/>
              <a:t>wyborze repertuaru muzycznego należy uwzględnić możliwość wykonawców. Lepiej jest bowiem wykonać dobrze jakiś utwór prosty, niż wykonać źle rzeczy trudniejsze.</a:t>
            </a:r>
          </a:p>
          <a:p>
            <a:endParaRPr lang="pl-PL" sz="1800" b="1" i="1" cap="all" dirty="0"/>
          </a:p>
          <a:p>
            <a:r>
              <a:rPr lang="pl-PL" sz="1800" b="1" i="1" cap="all" dirty="0"/>
              <a:t>„Instrukcja o muzyce 8 ii 1979</a:t>
            </a:r>
            <a:r>
              <a:rPr lang="pl-PL" sz="1600" b="1" i="1" cap="all" dirty="0" smtClean="0"/>
              <a:t>"</a:t>
            </a:r>
            <a:endParaRPr lang="pl-PL" sz="1800" b="1" dirty="0">
              <a:latin typeface="Candara" panose="020E0502030303020204" pitchFamily="34" charset="0"/>
            </a:endParaRPr>
          </a:p>
        </p:txBody>
      </p:sp>
      <p:sp>
        <p:nvSpPr>
          <p:cNvPr id="5" name="Tytuł 1"/>
          <p:cNvSpPr txBox="1">
            <a:spLocks/>
          </p:cNvSpPr>
          <p:nvPr/>
        </p:nvSpPr>
        <p:spPr>
          <a:xfrm>
            <a:off x="649554" y="4681904"/>
            <a:ext cx="3059832" cy="1080120"/>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sz="3600" b="1" dirty="0" smtClean="0">
                <a:solidFill>
                  <a:schemeClr val="accent5">
                    <a:lumMod val="50000"/>
                  </a:schemeClr>
                </a:solidFill>
                <a:latin typeface="Candara" panose="020E0502030303020204" pitchFamily="34" charset="0"/>
              </a:rPr>
              <a:t>Organisto,… </a:t>
            </a:r>
            <a:endParaRPr lang="pl-PL" sz="3600" b="1" dirty="0">
              <a:solidFill>
                <a:schemeClr val="accent5">
                  <a:lumMod val="50000"/>
                </a:schemeClr>
              </a:solidFill>
              <a:latin typeface="Candara" panose="020E0502030303020204" pitchFamily="34" charset="0"/>
            </a:endParaRPr>
          </a:p>
        </p:txBody>
      </p:sp>
    </p:spTree>
    <p:extLst>
      <p:ext uri="{BB962C8B-B14F-4D97-AF65-F5344CB8AC3E}">
        <p14:creationId xmlns:p14="http://schemas.microsoft.com/office/powerpoint/2010/main" val="38967544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pl-PL" b="1" dirty="0" smtClean="0">
                <a:solidFill>
                  <a:schemeClr val="accent5">
                    <a:lumMod val="50000"/>
                  </a:schemeClr>
                </a:solidFill>
                <a:latin typeface="Candara" panose="020E0502030303020204" pitchFamily="34" charset="0"/>
              </a:rPr>
              <a:t>CZAS NA KRÓTKĄ DYSKUSJĘ</a:t>
            </a:r>
            <a:endParaRPr lang="pl-PL" b="1" dirty="0">
              <a:solidFill>
                <a:schemeClr val="accent5">
                  <a:lumMod val="50000"/>
                </a:schemeClr>
              </a:solidFill>
              <a:latin typeface="Candara" panose="020E0502030303020204" pitchFamily="34" charset="0"/>
            </a:endParaRPr>
          </a:p>
        </p:txBody>
      </p:sp>
    </p:spTree>
    <p:extLst>
      <p:ext uri="{BB962C8B-B14F-4D97-AF65-F5344CB8AC3E}">
        <p14:creationId xmlns:p14="http://schemas.microsoft.com/office/powerpoint/2010/main" val="21433574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pl-PL" b="1" dirty="0" smtClean="0">
                <a:solidFill>
                  <a:schemeClr val="accent5">
                    <a:lumMod val="50000"/>
                  </a:schemeClr>
                </a:solidFill>
                <a:latin typeface="Candara" panose="020E0502030303020204" pitchFamily="34" charset="0"/>
              </a:rPr>
              <a:t>DZIĘKUJĘ ZA UWAGĘ!</a:t>
            </a:r>
            <a:endParaRPr lang="pl-PL" b="1" dirty="0">
              <a:solidFill>
                <a:schemeClr val="accent5">
                  <a:lumMod val="50000"/>
                </a:schemeClr>
              </a:solidFill>
              <a:latin typeface="Candara" panose="020E0502030303020204" pitchFamily="34" charset="0"/>
            </a:endParaRPr>
          </a:p>
        </p:txBody>
      </p:sp>
      <p:sp>
        <p:nvSpPr>
          <p:cNvPr id="3" name="Podtytuł 2"/>
          <p:cNvSpPr>
            <a:spLocks noGrp="1"/>
          </p:cNvSpPr>
          <p:nvPr>
            <p:ph type="subTitle" idx="1"/>
          </p:nvPr>
        </p:nvSpPr>
        <p:spPr>
          <a:xfrm>
            <a:off x="2847256" y="6019056"/>
            <a:ext cx="6296744" cy="838944"/>
          </a:xfrm>
        </p:spPr>
        <p:txBody>
          <a:bodyPr/>
          <a:lstStyle/>
          <a:p>
            <a:r>
              <a:rPr lang="pl-PL" dirty="0" smtClean="0">
                <a:latin typeface="Candara" panose="020E0502030303020204" pitchFamily="34" charset="0"/>
              </a:rPr>
              <a:t>Małgorzata Łyczakowska</a:t>
            </a:r>
            <a:endParaRPr lang="pl-PL" dirty="0">
              <a:latin typeface="Candara" panose="020E0502030303020204" pitchFamily="34" charset="0"/>
            </a:endParaRPr>
          </a:p>
        </p:txBody>
      </p:sp>
    </p:spTree>
    <p:extLst>
      <p:ext uri="{BB962C8B-B14F-4D97-AF65-F5344CB8AC3E}">
        <p14:creationId xmlns:p14="http://schemas.microsoft.com/office/powerpoint/2010/main" val="1951403587"/>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830</TotalTime>
  <Words>838</Words>
  <Application>Microsoft Office PowerPoint</Application>
  <PresentationFormat>Pokaz na ekranie (4:3)</PresentationFormat>
  <Paragraphs>183</Paragraphs>
  <Slides>21</Slides>
  <Notes>18</Notes>
  <HiddenSlides>0</HiddenSlides>
  <MMClips>0</MMClips>
  <ScaleCrop>false</ScaleCrop>
  <HeadingPairs>
    <vt:vector size="4" baseType="variant">
      <vt:variant>
        <vt:lpstr>Motyw</vt:lpstr>
      </vt:variant>
      <vt:variant>
        <vt:i4>1</vt:i4>
      </vt:variant>
      <vt:variant>
        <vt:lpstr>Tytuły slajdów</vt:lpstr>
      </vt:variant>
      <vt:variant>
        <vt:i4>21</vt:i4>
      </vt:variant>
    </vt:vector>
  </HeadingPairs>
  <TitlesOfParts>
    <vt:vector size="22" baseType="lpstr">
      <vt:lpstr>Motyw pakietu Office</vt:lpstr>
      <vt:lpstr>TO MÓJ ŚLUB!</vt:lpstr>
      <vt:lpstr>Ślub. Czym jest dla „Młodych” - czym dla Kościoła?</vt:lpstr>
      <vt:lpstr>Ślub. Czym jest dla „Młodych” - czym dla Kościoła?</vt:lpstr>
      <vt:lpstr>Ślub. Czym jest dla „Młodych” - czym dla Kościoła?</vt:lpstr>
      <vt:lpstr>Ślub. Czym jest dla „Młodych” - czym dla Kościoła?</vt:lpstr>
      <vt:lpstr>Muzyka w liturgii.  Sakrament małżeństwa. </vt:lpstr>
      <vt:lpstr>Muzyka w liturgii.  Sakrament małżeństwa. </vt:lpstr>
      <vt:lpstr>ZASADY DOBORU REPERTUARU wg ks. Joachima Waloszka</vt:lpstr>
      <vt:lpstr>Muzyka w liturgii.  Sakrament małżeństwa. </vt:lpstr>
      <vt:lpstr>Muzyka w liturgii.  Sakrament małżeństwa. </vt:lpstr>
      <vt:lpstr>Muzyka w liturgii.  Sakrament małżeństwa. </vt:lpstr>
      <vt:lpstr>César Franck – Sortie z 7 Pieces in G Major and G Minor  </vt:lpstr>
      <vt:lpstr>Léon Boëllmann – Heures Mystiques no. V in B </vt:lpstr>
      <vt:lpstr>Johann Pachelbel – partita nt. chorału Was Gott tut,das ist wohlgetan</vt:lpstr>
      <vt:lpstr>Muzyka w liturgii.  Sakrament małżeństwa. </vt:lpstr>
      <vt:lpstr>Muzyka w liturgii.  Sakrament małżeństwa. </vt:lpstr>
      <vt:lpstr>Dokumenty Kościoła, która Organista winien znać.</vt:lpstr>
      <vt:lpstr>O CZYM NALEŻY PAMIĘTAĆ?</vt:lpstr>
      <vt:lpstr> 67. Jest rzeczą konieczną, by organiści oraz inni muzycy nie tylko umieli biegle grać na powierzonym instrumencie, ale posiadali także znajomość ducha świętej Liturgii  i wnikali weń coraz głębiej, by spełniając swój urząd choćby tylko czasowo, uświetniali obrzęd, zgodnie z naturą poszczególnych jego części  i ułatwiali wiernym udział w liturgicznej czynności.  "MUSICAM SACRAM" </vt:lpstr>
      <vt:lpstr>CZAS NA KRÓTKĄ DYSKUSJĘ</vt:lpstr>
      <vt:lpstr>DZIĘKUJĘ ZA UWAGĘ!</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To mój ślub zatem mogę decydować!</dc:title>
  <dc:creator>Gosia</dc:creator>
  <cp:lastModifiedBy>Gosia</cp:lastModifiedBy>
  <cp:revision>85</cp:revision>
  <dcterms:created xsi:type="dcterms:W3CDTF">2016-11-21T21:07:24Z</dcterms:created>
  <dcterms:modified xsi:type="dcterms:W3CDTF">2016-11-24T18:30:18Z</dcterms:modified>
</cp:coreProperties>
</file>